
<file path=[Content_Types].xml><?xml version="1.0" encoding="utf-8"?>
<Types xmlns="http://schemas.openxmlformats.org/package/2006/content-types">
  <Default Extension="emf" ContentType="image/x-emf"/>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2"/>
    <p:sldId id="257" r:id="rId3"/>
    <p:sldId id="268" r:id="rId4"/>
    <p:sldId id="258" r:id="rId5"/>
    <p:sldId id="259" r:id="rId6"/>
    <p:sldId id="265" r:id="rId7"/>
    <p:sldId id="263" r:id="rId8"/>
    <p:sldId id="266" r:id="rId9"/>
    <p:sldId id="269" r:id="rId10"/>
    <p:sldId id="264" r:id="rId11"/>
    <p:sldId id="267" r:id="rId12"/>
    <p:sldId id="270" r:id="rId13"/>
    <p:sldId id="271" r:id="rId14"/>
    <p:sldId id="272" r:id="rId15"/>
    <p:sldId id="273" r:id="rId16"/>
    <p:sldId id="274" r:id="rId17"/>
    <p:sldId id="275" r:id="rId18"/>
    <p:sldId id="276" r:id="rId19"/>
    <p:sldId id="262" r:id="rId20"/>
  </p:sldIdLst>
  <p:sldSz cx="9144000" cy="5143500" type="screen16x9"/>
  <p:notesSz cx="6858000" cy="9144000"/>
  <p:embeddedFontLst>
    <p:embeddedFont>
      <p:font typeface="Helvetica" panose="020B0604020202020204" pitchFamily="34" charset="0"/>
      <p:regular r:id="rId22"/>
      <p:bold r:id="rId23"/>
      <p:italic r:id="rId24"/>
      <p:boldItalic r:id="rId25"/>
    </p:embeddedFont>
    <p:embeddedFont>
      <p:font typeface="Noto Sans" panose="020B0502040504020204" pitchFamily="34" charset="0"/>
      <p:regular r:id="rId26"/>
      <p:bold r:id="rId27"/>
      <p:italic r:id="rId28"/>
      <p:boldItalic r:id="rId29"/>
    </p:embeddedFont>
    <p:embeddedFont>
      <p:font typeface="나눔고딕" panose="020D0604000000000000" pitchFamily="50" charset="-127"/>
      <p:regular r:id="rId30"/>
      <p:bold r:id="rId31"/>
    </p:embeddedFont>
    <p:embeddedFont>
      <p:font typeface="나눔고딕 ExtraBold" panose="020D0904000000000000" pitchFamily="50" charset="-127"/>
      <p:bold r:id="rId32"/>
    </p:embeddedFont>
    <p:embeddedFont>
      <p:font typeface="맑은 고딕" panose="020B0503020000020004" pitchFamily="50" charset="-127"/>
      <p:regular r:id="rId33"/>
      <p:bold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F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59" autoAdjust="0"/>
  </p:normalViewPr>
  <p:slideViewPr>
    <p:cSldViewPr>
      <p:cViewPr varScale="1">
        <p:scale>
          <a:sx n="99" d="100"/>
          <a:sy n="99" d="100"/>
        </p:scale>
        <p:origin x="994"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66CA7-C70D-4750-A6F0-F5AFFDA419DF}" type="datetimeFigureOut">
              <a:rPr lang="ko-KR" altLang="en-US" smtClean="0"/>
              <a:t>2021-12-13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2A193-15F9-4333-B4D1-46B0E12616EB}" type="slidenum">
              <a:rPr lang="ko-KR" altLang="en-US" smtClean="0"/>
              <a:t>‹#›</a:t>
            </a:fld>
            <a:endParaRPr lang="ko-KR" altLang="en-US"/>
          </a:p>
        </p:txBody>
      </p:sp>
    </p:spTree>
    <p:extLst>
      <p:ext uri="{BB962C8B-B14F-4D97-AF65-F5344CB8AC3E}">
        <p14:creationId xmlns:p14="http://schemas.microsoft.com/office/powerpoint/2010/main" val="190594666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Noto Sans" panose="020B0502040504020204" pitchFamily="34" charset="0"/>
                <a:ea typeface="맑은 고딕" panose="020B0503020000020004" pitchFamily="50" charset="-127"/>
              </a:rPr>
              <a:t>Our 8th group is Lee Jae-</a:t>
            </a:r>
            <a:r>
              <a:rPr lang="en-US" sz="1800" dirty="0" err="1">
                <a:solidFill>
                  <a:srgbClr val="000000"/>
                </a:solidFill>
                <a:effectLst/>
                <a:latin typeface="Noto Sans" panose="020B0502040504020204" pitchFamily="34" charset="0"/>
                <a:ea typeface="맑은 고딕" panose="020B0503020000020004" pitchFamily="50" charset="-127"/>
              </a:rPr>
              <a:t>yu</a:t>
            </a:r>
            <a:r>
              <a:rPr lang="en-US" sz="1800" dirty="0">
                <a:solidFill>
                  <a:srgbClr val="000000"/>
                </a:solidFill>
                <a:effectLst/>
                <a:latin typeface="Noto Sans" panose="020B0502040504020204" pitchFamily="34" charset="0"/>
                <a:ea typeface="맑은 고딕" panose="020B0503020000020004" pitchFamily="50" charset="-127"/>
              </a:rPr>
              <a:t>, Lee Jung-</a:t>
            </a:r>
            <a:r>
              <a:rPr lang="en-US" sz="1800" dirty="0" err="1">
                <a:solidFill>
                  <a:srgbClr val="000000"/>
                </a:solidFill>
                <a:effectLst/>
                <a:latin typeface="Noto Sans" panose="020B0502040504020204" pitchFamily="34" charset="0"/>
                <a:ea typeface="맑은 고딕" panose="020B0503020000020004" pitchFamily="50" charset="-127"/>
              </a:rPr>
              <a:t>hyun</a:t>
            </a:r>
            <a:r>
              <a:rPr lang="en-US" sz="1800" dirty="0">
                <a:solidFill>
                  <a:srgbClr val="000000"/>
                </a:solidFill>
                <a:effectLst/>
                <a:latin typeface="Noto Sans" panose="020B0502040504020204" pitchFamily="34" charset="0"/>
                <a:ea typeface="맑은 고딕" panose="020B0503020000020004" pitchFamily="50" charset="-127"/>
              </a:rPr>
              <a:t>, and Pi Yu-</a:t>
            </a:r>
            <a:r>
              <a:rPr lang="en-US" sz="1800" dirty="0" err="1">
                <a:solidFill>
                  <a:srgbClr val="000000"/>
                </a:solidFill>
                <a:effectLst/>
                <a:latin typeface="Noto Sans" panose="020B0502040504020204" pitchFamily="34" charset="0"/>
                <a:ea typeface="맑은 고딕" panose="020B0503020000020004" pitchFamily="50" charset="-127"/>
              </a:rPr>
              <a:t>jin</a:t>
            </a:r>
            <a:r>
              <a:rPr lang="en-US" sz="1800" dirty="0">
                <a:solidFill>
                  <a:srgbClr val="000000"/>
                </a:solidFill>
                <a:effectLst/>
                <a:latin typeface="Noto Sans" panose="020B0502040504020204" pitchFamily="34" charset="0"/>
                <a:ea typeface="맑은 고딕" panose="020B0503020000020004" pitchFamily="50" charset="-127"/>
              </a:rPr>
              <a:t>. I'll begin a presentation from now on.</a:t>
            </a:r>
            <a:br>
              <a:rPr lang="en-US" sz="1800" dirty="0">
                <a:solidFill>
                  <a:srgbClr val="000000"/>
                </a:solidFill>
                <a:effectLst/>
                <a:latin typeface="Noto Sans" panose="020B0502040504020204" pitchFamily="34" charset="0"/>
                <a:ea typeface="맑은 고딕" panose="020B0503020000020004" pitchFamily="50" charset="-127"/>
              </a:rPr>
            </a:br>
            <a:endParaRPr lang="en-US" dirty="0"/>
          </a:p>
        </p:txBody>
      </p:sp>
      <p:sp>
        <p:nvSpPr>
          <p:cNvPr id="4" name="Slide Number Placeholder 3"/>
          <p:cNvSpPr>
            <a:spLocks noGrp="1"/>
          </p:cNvSpPr>
          <p:nvPr>
            <p:ph type="sldNum" sz="quarter" idx="5"/>
          </p:nvPr>
        </p:nvSpPr>
        <p:spPr/>
        <p:txBody>
          <a:bodyPr/>
          <a:lstStyle/>
          <a:p>
            <a:fld id="{CEF2A193-15F9-4333-B4D1-46B0E12616EB}" type="slidenum">
              <a:rPr lang="ko-KR" altLang="en-US" smtClean="0"/>
              <a:t>1</a:t>
            </a:fld>
            <a:endParaRPr lang="ko-KR" altLang="en-US"/>
          </a:p>
        </p:txBody>
      </p:sp>
    </p:spTree>
    <p:extLst>
      <p:ext uri="{BB962C8B-B14F-4D97-AF65-F5344CB8AC3E}">
        <p14:creationId xmlns:p14="http://schemas.microsoft.com/office/powerpoint/2010/main" val="3733619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of all, we choose some invalid value. Like this result, when we enter the invalid value then it has capacity miss.  </a:t>
            </a:r>
          </a:p>
          <a:p>
            <a:r>
              <a:rPr lang="en-US" altLang="ko-KR" b="0" i="0" dirty="0">
                <a:solidFill>
                  <a:srgbClr val="000000"/>
                </a:solidFill>
                <a:effectLst/>
                <a:latin typeface="Helvetica" panose="020B0604020202020204" pitchFamily="34" charset="0"/>
              </a:rPr>
              <a:t>At first, if you enter an existing value and then enter a non-existent value, you can see the capacity miss. After that, if you enter the previously entered value again such as ‘</a:t>
            </a:r>
            <a:r>
              <a:rPr lang="ko-KR" altLang="en-US" b="0" i="0" dirty="0">
                <a:solidFill>
                  <a:srgbClr val="000000"/>
                </a:solidFill>
                <a:effectLst/>
                <a:latin typeface="Helvetica" panose="020B0604020202020204" pitchFamily="34" charset="0"/>
              </a:rPr>
              <a:t>이렇게</a:t>
            </a:r>
            <a:r>
              <a:rPr lang="en-US" altLang="ko-KR" b="0" i="0" dirty="0">
                <a:solidFill>
                  <a:srgbClr val="000000"/>
                </a:solidFill>
                <a:effectLst/>
                <a:latin typeface="Helvetica" panose="020B0604020202020204" pitchFamily="34" charset="0"/>
              </a:rPr>
              <a:t>’, it will not change and will be a hit in L1.</a:t>
            </a:r>
            <a:endParaRPr lang="ko-KR" altLang="en-US" dirty="0"/>
          </a:p>
        </p:txBody>
      </p:sp>
      <p:sp>
        <p:nvSpPr>
          <p:cNvPr id="4" name="슬라이드 번호 개체 틀 3"/>
          <p:cNvSpPr>
            <a:spLocks noGrp="1"/>
          </p:cNvSpPr>
          <p:nvPr>
            <p:ph type="sldNum" sz="quarter" idx="5"/>
          </p:nvPr>
        </p:nvSpPr>
        <p:spPr/>
        <p:txBody>
          <a:bodyPr/>
          <a:lstStyle/>
          <a:p>
            <a:fld id="{CEF2A193-15F9-4333-B4D1-46B0E12616EB}" type="slidenum">
              <a:rPr lang="ko-KR" altLang="en-US" smtClean="0"/>
              <a:t>11</a:t>
            </a:fld>
            <a:endParaRPr lang="ko-KR" altLang="en-US"/>
          </a:p>
        </p:txBody>
      </p:sp>
    </p:spTree>
    <p:extLst>
      <p:ext uri="{BB962C8B-B14F-4D97-AF65-F5344CB8AC3E}">
        <p14:creationId xmlns:p14="http://schemas.microsoft.com/office/powerpoint/2010/main" val="2798073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Helvetica" panose="020B0604020202020204" pitchFamily="34" charset="0"/>
              </a:rPr>
              <a:t>When the word ‘</a:t>
            </a:r>
            <a:r>
              <a:rPr lang="ko-KR" altLang="en-US" b="0" i="0" dirty="0">
                <a:solidFill>
                  <a:srgbClr val="000000"/>
                </a:solidFill>
                <a:effectLst/>
                <a:latin typeface="Helvetica" panose="020B0604020202020204" pitchFamily="34" charset="0"/>
              </a:rPr>
              <a:t>이때</a:t>
            </a:r>
            <a:r>
              <a:rPr lang="en-US" altLang="ko-KR" b="0" i="0" dirty="0">
                <a:solidFill>
                  <a:srgbClr val="000000"/>
                </a:solidFill>
                <a:effectLst/>
                <a:latin typeface="Helvetica" panose="020B0604020202020204" pitchFamily="34" charset="0"/>
              </a:rPr>
              <a:t>’ is</a:t>
            </a:r>
            <a:r>
              <a:rPr lang="ko-KR" altLang="en-US" b="0" i="0" dirty="0">
                <a:solidFill>
                  <a:srgbClr val="000000"/>
                </a:solidFill>
                <a:effectLst/>
                <a:latin typeface="Helvetica" panose="020B0604020202020204" pitchFamily="34" charset="0"/>
              </a:rPr>
              <a:t> </a:t>
            </a:r>
            <a:r>
              <a:rPr lang="en-US" altLang="ko-KR" b="0" i="0" dirty="0">
                <a:solidFill>
                  <a:srgbClr val="000000"/>
                </a:solidFill>
                <a:effectLst/>
                <a:latin typeface="Helvetica" panose="020B0604020202020204" pitchFamily="34" charset="0"/>
              </a:rPr>
              <a:t>the first entered, it is hit in L4, and when it is re-entered, it could be seen that it is stored in L1.</a:t>
            </a:r>
          </a:p>
          <a:p>
            <a:r>
              <a:rPr lang="en-US" altLang="ko-KR" b="0" i="0" dirty="0">
                <a:solidFill>
                  <a:srgbClr val="000000"/>
                </a:solidFill>
                <a:effectLst/>
                <a:latin typeface="Helvetica" panose="020B0604020202020204" pitchFamily="34" charset="0"/>
              </a:rPr>
              <a:t>Later, when enter the word ‘</a:t>
            </a:r>
            <a:r>
              <a:rPr lang="ko-KR" altLang="en-US" b="0" i="0" dirty="0">
                <a:solidFill>
                  <a:srgbClr val="000000"/>
                </a:solidFill>
                <a:effectLst/>
                <a:latin typeface="Helvetica" panose="020B0604020202020204" pitchFamily="34" charset="0"/>
              </a:rPr>
              <a:t>이렇게</a:t>
            </a:r>
            <a:r>
              <a:rPr lang="en-US" altLang="ko-KR" b="0" i="0" dirty="0">
                <a:solidFill>
                  <a:srgbClr val="000000"/>
                </a:solidFill>
                <a:effectLst/>
                <a:latin typeface="Helvetica" panose="020B0604020202020204" pitchFamily="34" charset="0"/>
              </a:rPr>
              <a:t>’ which is in the same block offset then they give some message “Hit in L2”. If you enter this word ‘</a:t>
            </a:r>
            <a:r>
              <a:rPr lang="ko-KR" altLang="en-US" b="0" i="0" dirty="0">
                <a:solidFill>
                  <a:srgbClr val="000000"/>
                </a:solidFill>
                <a:effectLst/>
                <a:latin typeface="Helvetica" panose="020B0604020202020204" pitchFamily="34" charset="0"/>
              </a:rPr>
              <a:t>이렇게</a:t>
            </a:r>
            <a:r>
              <a:rPr lang="en-US" altLang="ko-KR" b="0" i="0" dirty="0">
                <a:solidFill>
                  <a:srgbClr val="000000"/>
                </a:solidFill>
                <a:effectLst/>
                <a:latin typeface="Helvetica" panose="020B0604020202020204" pitchFamily="34" charset="0"/>
              </a:rPr>
              <a:t>’ right away, this time L1 will be a hit.</a:t>
            </a:r>
          </a:p>
          <a:p>
            <a:r>
              <a:rPr lang="en-US" altLang="ko-KR" b="0" i="0" dirty="0">
                <a:solidFill>
                  <a:srgbClr val="000000"/>
                </a:solidFill>
                <a:effectLst/>
                <a:latin typeface="Helvetica" panose="020B0604020202020204" pitchFamily="34" charset="0"/>
              </a:rPr>
              <a:t>Because L1 has only one element, when a word in the same block offset is entered, it becomes a hit in L2. Only for the word entered just before hit in L1.</a:t>
            </a:r>
            <a:endParaRPr lang="ko-KR" altLang="en-US" dirty="0"/>
          </a:p>
        </p:txBody>
      </p:sp>
      <p:sp>
        <p:nvSpPr>
          <p:cNvPr id="4" name="슬라이드 번호 개체 틀 3"/>
          <p:cNvSpPr>
            <a:spLocks noGrp="1"/>
          </p:cNvSpPr>
          <p:nvPr>
            <p:ph type="sldNum" sz="quarter" idx="5"/>
          </p:nvPr>
        </p:nvSpPr>
        <p:spPr/>
        <p:txBody>
          <a:bodyPr/>
          <a:lstStyle/>
          <a:p>
            <a:fld id="{CEF2A193-15F9-4333-B4D1-46B0E12616EB}" type="slidenum">
              <a:rPr lang="ko-KR" altLang="en-US" smtClean="0"/>
              <a:t>12</a:t>
            </a:fld>
            <a:endParaRPr lang="ko-KR" altLang="en-US"/>
          </a:p>
        </p:txBody>
      </p:sp>
    </p:spTree>
    <p:extLst>
      <p:ext uri="{BB962C8B-B14F-4D97-AF65-F5344CB8AC3E}">
        <p14:creationId xmlns:p14="http://schemas.microsoft.com/office/powerpoint/2010/main" val="3724363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Helvetica" panose="020B0604020202020204" pitchFamily="34" charset="0"/>
              </a:rPr>
              <a:t>This is the result of entering words in the order of the above list.</a:t>
            </a:r>
          </a:p>
          <a:p>
            <a:r>
              <a:rPr lang="en-US" altLang="ko-KR" b="0" i="0" dirty="0">
                <a:solidFill>
                  <a:srgbClr val="000000"/>
                </a:solidFill>
                <a:effectLst/>
                <a:latin typeface="Helvetica" panose="020B0604020202020204" pitchFamily="34" charset="0"/>
              </a:rPr>
              <a:t>When the first word is entered, L4 becomes a hit because 4096 words are stored only in L4.</a:t>
            </a:r>
          </a:p>
          <a:p>
            <a:r>
              <a:rPr lang="en-US" altLang="ko-KR" b="0" i="0" dirty="0">
                <a:solidFill>
                  <a:srgbClr val="000000"/>
                </a:solidFill>
                <a:effectLst/>
                <a:latin typeface="Helvetica" panose="020B0604020202020204" pitchFamily="34" charset="0"/>
              </a:rPr>
              <a:t>Because it has spatial locality, if it is in the same block offset as the previously entered word, it will be a hit in L2.</a:t>
            </a:r>
          </a:p>
        </p:txBody>
      </p:sp>
      <p:sp>
        <p:nvSpPr>
          <p:cNvPr id="4" name="슬라이드 번호 개체 틀 3"/>
          <p:cNvSpPr>
            <a:spLocks noGrp="1"/>
          </p:cNvSpPr>
          <p:nvPr>
            <p:ph type="sldNum" sz="quarter" idx="5"/>
          </p:nvPr>
        </p:nvSpPr>
        <p:spPr/>
        <p:txBody>
          <a:bodyPr/>
          <a:lstStyle/>
          <a:p>
            <a:fld id="{CEF2A193-15F9-4333-B4D1-46B0E12616EB}" type="slidenum">
              <a:rPr lang="ko-KR" altLang="en-US" smtClean="0"/>
              <a:t>13</a:t>
            </a:fld>
            <a:endParaRPr lang="ko-KR" altLang="en-US"/>
          </a:p>
        </p:txBody>
      </p:sp>
    </p:spTree>
    <p:extLst>
      <p:ext uri="{BB962C8B-B14F-4D97-AF65-F5344CB8AC3E}">
        <p14:creationId xmlns:p14="http://schemas.microsoft.com/office/powerpoint/2010/main" val="4162158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Helvetica" panose="020B0604020202020204" pitchFamily="34" charset="0"/>
              </a:rPr>
              <a:t>In addition, if two or more blocks that can be stored in L2 are input, the previously input block disappears and becomes a hit in L3 like the example of ‘</a:t>
            </a:r>
            <a:r>
              <a:rPr lang="ko-KR" altLang="en-US" b="0" i="0" dirty="0">
                <a:solidFill>
                  <a:srgbClr val="000000"/>
                </a:solidFill>
                <a:effectLst/>
                <a:latin typeface="Helvetica" panose="020B0604020202020204" pitchFamily="34" charset="0"/>
              </a:rPr>
              <a:t>가격</a:t>
            </a:r>
            <a:r>
              <a:rPr lang="en-US" altLang="ko-KR" b="0" i="0" dirty="0">
                <a:solidFill>
                  <a:srgbClr val="000000"/>
                </a:solidFill>
                <a:effectLst/>
                <a:latin typeface="Helvetica" panose="020B0604020202020204" pitchFamily="34" charset="0"/>
              </a:rPr>
              <a:t>03’.</a:t>
            </a:r>
          </a:p>
          <a:p>
            <a:r>
              <a:rPr lang="en-US" altLang="ko-KR" dirty="0"/>
              <a:t>And also, we add the code of hit ratio. </a:t>
            </a:r>
            <a:r>
              <a:rPr lang="en-US" altLang="ko-KR" b="0" i="0" dirty="0">
                <a:solidFill>
                  <a:srgbClr val="000000"/>
                </a:solidFill>
                <a:effectLst/>
                <a:latin typeface="Helvetica" panose="020B0604020202020204" pitchFamily="34" charset="0"/>
              </a:rPr>
              <a:t>It was designed to show the percentage of hits by dividing each memory. </a:t>
            </a:r>
          </a:p>
          <a:p>
            <a:r>
              <a:rPr lang="en-US" altLang="ko-KR" b="0" i="0" dirty="0">
                <a:solidFill>
                  <a:srgbClr val="000000"/>
                </a:solidFill>
                <a:effectLst/>
                <a:latin typeface="Helvetica" panose="020B0604020202020204" pitchFamily="34" charset="0"/>
              </a:rPr>
              <a:t>When input is performed, the total number increases, and when hits are made in each layer, each variable is added one by one, and variable of the hits in each layer are divided by the total number to calculate the hit ratio.</a:t>
            </a:r>
            <a:endParaRPr lang="ko-KR" altLang="en-US" dirty="0"/>
          </a:p>
        </p:txBody>
      </p:sp>
      <p:sp>
        <p:nvSpPr>
          <p:cNvPr id="4" name="슬라이드 번호 개체 틀 3"/>
          <p:cNvSpPr>
            <a:spLocks noGrp="1"/>
          </p:cNvSpPr>
          <p:nvPr>
            <p:ph type="sldNum" sz="quarter" idx="5"/>
          </p:nvPr>
        </p:nvSpPr>
        <p:spPr/>
        <p:txBody>
          <a:bodyPr/>
          <a:lstStyle/>
          <a:p>
            <a:fld id="{CEF2A193-15F9-4333-B4D1-46B0E12616EB}" type="slidenum">
              <a:rPr lang="ko-KR" altLang="en-US" smtClean="0"/>
              <a:t>14</a:t>
            </a:fld>
            <a:endParaRPr lang="ko-KR" altLang="en-US"/>
          </a:p>
        </p:txBody>
      </p:sp>
    </p:spTree>
    <p:extLst>
      <p:ext uri="{BB962C8B-B14F-4D97-AF65-F5344CB8AC3E}">
        <p14:creationId xmlns:p14="http://schemas.microsoft.com/office/powerpoint/2010/main" val="191811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Helvetica" panose="020B0604020202020204" pitchFamily="34" charset="0"/>
              </a:rPr>
              <a:t>The output code was temporarily added to confirm the structure stored in L3. We make 2-way</a:t>
            </a:r>
            <a:r>
              <a:rPr lang="ko-KR" altLang="en-US" b="0" i="0" dirty="0">
                <a:solidFill>
                  <a:srgbClr val="000000"/>
                </a:solidFill>
                <a:effectLst/>
                <a:latin typeface="Helvetica" panose="020B0604020202020204" pitchFamily="34" charset="0"/>
              </a:rPr>
              <a:t> </a:t>
            </a:r>
            <a:r>
              <a:rPr lang="en-US" altLang="ko-KR" b="0" i="0" dirty="0">
                <a:solidFill>
                  <a:srgbClr val="000000"/>
                </a:solidFill>
                <a:effectLst/>
                <a:latin typeface="Helvetica" panose="020B0604020202020204" pitchFamily="34" charset="0"/>
              </a:rPr>
              <a:t>set</a:t>
            </a:r>
            <a:r>
              <a:rPr lang="ko-KR" altLang="en-US" b="0" i="0" dirty="0">
                <a:solidFill>
                  <a:srgbClr val="000000"/>
                </a:solidFill>
                <a:effectLst/>
                <a:latin typeface="Helvetica" panose="020B0604020202020204" pitchFamily="34" charset="0"/>
              </a:rPr>
              <a:t> </a:t>
            </a:r>
            <a:r>
              <a:rPr lang="en-US" altLang="ko-KR" b="0" i="0" dirty="0">
                <a:solidFill>
                  <a:srgbClr val="000000"/>
                </a:solidFill>
                <a:effectLst/>
                <a:latin typeface="Helvetica" panose="020B0604020202020204" pitchFamily="34" charset="0"/>
              </a:rPr>
              <a:t>in</a:t>
            </a:r>
            <a:r>
              <a:rPr lang="ko-KR" altLang="en-US" b="0" i="0" dirty="0">
                <a:solidFill>
                  <a:srgbClr val="000000"/>
                </a:solidFill>
                <a:effectLst/>
                <a:latin typeface="Helvetica" panose="020B0604020202020204" pitchFamily="34" charset="0"/>
              </a:rPr>
              <a:t> </a:t>
            </a:r>
            <a:r>
              <a:rPr lang="en-US" altLang="ko-KR" b="0" i="0" dirty="0">
                <a:solidFill>
                  <a:srgbClr val="000000"/>
                </a:solidFill>
                <a:effectLst/>
                <a:latin typeface="Helvetica" panose="020B0604020202020204" pitchFamily="34" charset="0"/>
              </a:rPr>
              <a:t>L3.</a:t>
            </a:r>
            <a:endParaRPr lang="ko-KR" altLang="en-US" dirty="0"/>
          </a:p>
        </p:txBody>
      </p:sp>
      <p:sp>
        <p:nvSpPr>
          <p:cNvPr id="4" name="슬라이드 번호 개체 틀 3"/>
          <p:cNvSpPr>
            <a:spLocks noGrp="1"/>
          </p:cNvSpPr>
          <p:nvPr>
            <p:ph type="sldNum" sz="quarter" idx="5"/>
          </p:nvPr>
        </p:nvSpPr>
        <p:spPr/>
        <p:txBody>
          <a:bodyPr/>
          <a:lstStyle/>
          <a:p>
            <a:fld id="{CEF2A193-15F9-4333-B4D1-46B0E12616EB}" type="slidenum">
              <a:rPr lang="ko-KR" altLang="en-US" smtClean="0"/>
              <a:t>15</a:t>
            </a:fld>
            <a:endParaRPr lang="ko-KR" altLang="en-US"/>
          </a:p>
        </p:txBody>
      </p:sp>
    </p:spTree>
    <p:extLst>
      <p:ext uri="{BB962C8B-B14F-4D97-AF65-F5344CB8AC3E}">
        <p14:creationId xmlns:p14="http://schemas.microsoft.com/office/powerpoint/2010/main" val="3518700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Helvetica" panose="020B0604020202020204" pitchFamily="34" charset="0"/>
              </a:rPr>
              <a:t>Each is in a different block offset, but it is entered as blocks stored in the same set such as ‘</a:t>
            </a:r>
            <a:r>
              <a:rPr lang="ko-KR" altLang="en-US" b="0" i="0" dirty="0">
                <a:solidFill>
                  <a:srgbClr val="000000"/>
                </a:solidFill>
                <a:effectLst/>
                <a:latin typeface="Helvetica" panose="020B0604020202020204" pitchFamily="34" charset="0"/>
              </a:rPr>
              <a:t>가격</a:t>
            </a:r>
            <a:r>
              <a:rPr lang="en-US" altLang="ko-KR" b="0" i="0" dirty="0">
                <a:solidFill>
                  <a:srgbClr val="000000"/>
                </a:solidFill>
                <a:effectLst/>
                <a:latin typeface="Helvetica" panose="020B0604020202020204" pitchFamily="34" charset="0"/>
              </a:rPr>
              <a:t>03’, ‘</a:t>
            </a:r>
            <a:r>
              <a:rPr lang="ko-KR" altLang="en-US" b="0" i="0" dirty="0">
                <a:solidFill>
                  <a:srgbClr val="000000"/>
                </a:solidFill>
                <a:effectLst/>
                <a:latin typeface="Helvetica" panose="020B0604020202020204" pitchFamily="34" charset="0"/>
              </a:rPr>
              <a:t>감소하다</a:t>
            </a:r>
            <a:r>
              <a:rPr lang="en-US" altLang="ko-KR" b="0" i="0" dirty="0">
                <a:solidFill>
                  <a:srgbClr val="000000"/>
                </a:solidFill>
                <a:effectLst/>
                <a:latin typeface="Helvetica" panose="020B0604020202020204" pitchFamily="34" charset="0"/>
              </a:rPr>
              <a:t>’, and ‘</a:t>
            </a:r>
            <a:r>
              <a:rPr lang="ko-KR" altLang="en-US" b="0" i="0" dirty="0">
                <a:solidFill>
                  <a:srgbClr val="000000"/>
                </a:solidFill>
                <a:effectLst/>
                <a:latin typeface="Helvetica" panose="020B0604020202020204" pitchFamily="34" charset="0"/>
              </a:rPr>
              <a:t>검정색</a:t>
            </a:r>
            <a:r>
              <a:rPr lang="en-US" altLang="ko-KR" b="0" i="0" dirty="0">
                <a:solidFill>
                  <a:srgbClr val="000000"/>
                </a:solidFill>
                <a:effectLst/>
                <a:latin typeface="Helvetica" panose="020B0604020202020204" pitchFamily="34" charset="0"/>
              </a:rPr>
              <a:t>‘.</a:t>
            </a:r>
          </a:p>
          <a:p>
            <a:r>
              <a:rPr lang="en-US" altLang="ko-KR" b="0" i="0" dirty="0">
                <a:solidFill>
                  <a:srgbClr val="000000"/>
                </a:solidFill>
                <a:effectLst/>
                <a:latin typeface="Helvetica" panose="020B0604020202020204" pitchFamily="34" charset="0"/>
              </a:rPr>
              <a:t>We can see the L3 structure and what is stored in it.</a:t>
            </a:r>
            <a:endParaRPr lang="ko-KR" altLang="en-US" dirty="0"/>
          </a:p>
        </p:txBody>
      </p:sp>
      <p:sp>
        <p:nvSpPr>
          <p:cNvPr id="4" name="슬라이드 번호 개체 틀 3"/>
          <p:cNvSpPr>
            <a:spLocks noGrp="1"/>
          </p:cNvSpPr>
          <p:nvPr>
            <p:ph type="sldNum" sz="quarter" idx="5"/>
          </p:nvPr>
        </p:nvSpPr>
        <p:spPr/>
        <p:txBody>
          <a:bodyPr/>
          <a:lstStyle/>
          <a:p>
            <a:fld id="{CEF2A193-15F9-4333-B4D1-46B0E12616EB}" type="slidenum">
              <a:rPr lang="ko-KR" altLang="en-US" smtClean="0"/>
              <a:t>16</a:t>
            </a:fld>
            <a:endParaRPr lang="ko-KR" altLang="en-US"/>
          </a:p>
        </p:txBody>
      </p:sp>
    </p:spTree>
    <p:extLst>
      <p:ext uri="{BB962C8B-B14F-4D97-AF65-F5344CB8AC3E}">
        <p14:creationId xmlns:p14="http://schemas.microsoft.com/office/powerpoint/2010/main" val="3254915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When we enter the word ‘</a:t>
            </a:r>
            <a:r>
              <a:rPr lang="ko-KR" altLang="en-US" dirty="0"/>
              <a:t>검정색</a:t>
            </a:r>
            <a:r>
              <a:rPr lang="en-US" altLang="ko-KR" dirty="0"/>
              <a:t>’, we can see the change of L3 storage. In the first line, it</a:t>
            </a:r>
            <a:r>
              <a:rPr lang="ko-KR" altLang="en-US" dirty="0"/>
              <a:t> </a:t>
            </a:r>
            <a:r>
              <a:rPr lang="en-US" altLang="ko-KR" dirty="0"/>
              <a:t>shows</a:t>
            </a:r>
            <a:r>
              <a:rPr lang="ko-KR" altLang="en-US" dirty="0"/>
              <a:t> </a:t>
            </a:r>
            <a:r>
              <a:rPr lang="en-US" altLang="ko-KR" dirty="0"/>
              <a:t>that</a:t>
            </a:r>
            <a:r>
              <a:rPr lang="ko-KR" altLang="en-US" dirty="0"/>
              <a:t> </a:t>
            </a:r>
            <a:r>
              <a:rPr lang="en-US" altLang="ko-KR" dirty="0"/>
              <a:t>‘</a:t>
            </a:r>
            <a:r>
              <a:rPr lang="ko-KR" altLang="en-US" dirty="0"/>
              <a:t>가격</a:t>
            </a:r>
            <a:r>
              <a:rPr lang="en-US" altLang="ko-KR" dirty="0"/>
              <a:t>03’ block</a:t>
            </a:r>
            <a:r>
              <a:rPr lang="ko-KR" altLang="en-US" dirty="0"/>
              <a:t> </a:t>
            </a:r>
            <a:r>
              <a:rPr lang="en-US" altLang="ko-KR" dirty="0"/>
              <a:t>is changed to ‘</a:t>
            </a:r>
            <a:r>
              <a:rPr lang="ko-KR" altLang="en-US" dirty="0"/>
              <a:t>검정색</a:t>
            </a:r>
            <a:r>
              <a:rPr lang="en-US" altLang="ko-KR" dirty="0"/>
              <a:t>’ block.</a:t>
            </a:r>
            <a:endParaRPr lang="ko-KR" altLang="en-US" dirty="0"/>
          </a:p>
        </p:txBody>
      </p:sp>
      <p:sp>
        <p:nvSpPr>
          <p:cNvPr id="4" name="슬라이드 번호 개체 틀 3"/>
          <p:cNvSpPr>
            <a:spLocks noGrp="1"/>
          </p:cNvSpPr>
          <p:nvPr>
            <p:ph type="sldNum" sz="quarter" idx="5"/>
          </p:nvPr>
        </p:nvSpPr>
        <p:spPr/>
        <p:txBody>
          <a:bodyPr/>
          <a:lstStyle/>
          <a:p>
            <a:fld id="{CEF2A193-15F9-4333-B4D1-46B0E12616EB}" type="slidenum">
              <a:rPr lang="ko-KR" altLang="en-US" smtClean="0"/>
              <a:t>17</a:t>
            </a:fld>
            <a:endParaRPr lang="ko-KR" altLang="en-US"/>
          </a:p>
        </p:txBody>
      </p:sp>
    </p:spTree>
    <p:extLst>
      <p:ext uri="{BB962C8B-B14F-4D97-AF65-F5344CB8AC3E}">
        <p14:creationId xmlns:p14="http://schemas.microsoft.com/office/powerpoint/2010/main" val="3013258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Helvetica" panose="020B0604020202020204" pitchFamily="34" charset="0"/>
              </a:rPr>
              <a:t>If we enter a block that goes into the same set like this, we can see that L2 continues to change right off and hit L3 because we set the index for each position so that it can enter a specific position. In this part, it can be seen that these words are designated as the same index of L3 and L2.</a:t>
            </a:r>
            <a:endParaRPr lang="ko-KR" altLang="en-US" dirty="0"/>
          </a:p>
        </p:txBody>
      </p:sp>
      <p:sp>
        <p:nvSpPr>
          <p:cNvPr id="4" name="슬라이드 번호 개체 틀 3"/>
          <p:cNvSpPr>
            <a:spLocks noGrp="1"/>
          </p:cNvSpPr>
          <p:nvPr>
            <p:ph type="sldNum" sz="quarter" idx="5"/>
          </p:nvPr>
        </p:nvSpPr>
        <p:spPr/>
        <p:txBody>
          <a:bodyPr/>
          <a:lstStyle/>
          <a:p>
            <a:fld id="{CEF2A193-15F9-4333-B4D1-46B0E12616EB}" type="slidenum">
              <a:rPr lang="ko-KR" altLang="en-US" smtClean="0"/>
              <a:t>18</a:t>
            </a:fld>
            <a:endParaRPr lang="ko-KR" altLang="en-US"/>
          </a:p>
        </p:txBody>
      </p:sp>
    </p:spTree>
    <p:extLst>
      <p:ext uri="{BB962C8B-B14F-4D97-AF65-F5344CB8AC3E}">
        <p14:creationId xmlns:p14="http://schemas.microsoft.com/office/powerpoint/2010/main" val="1304746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Thank you for listening our presentation.</a:t>
            </a:r>
            <a:endParaRPr lang="ko-KR" altLang="en-US" dirty="0"/>
          </a:p>
        </p:txBody>
      </p:sp>
      <p:sp>
        <p:nvSpPr>
          <p:cNvPr id="4" name="슬라이드 번호 개체 틀 3"/>
          <p:cNvSpPr>
            <a:spLocks noGrp="1"/>
          </p:cNvSpPr>
          <p:nvPr>
            <p:ph type="sldNum" sz="quarter" idx="5"/>
          </p:nvPr>
        </p:nvSpPr>
        <p:spPr/>
        <p:txBody>
          <a:bodyPr/>
          <a:lstStyle/>
          <a:p>
            <a:fld id="{CEF2A193-15F9-4333-B4D1-46B0E12616EB}" type="slidenum">
              <a:rPr lang="ko-KR" altLang="en-US" smtClean="0"/>
              <a:t>19</a:t>
            </a:fld>
            <a:endParaRPr lang="ko-KR" altLang="en-US"/>
          </a:p>
        </p:txBody>
      </p:sp>
    </p:spTree>
    <p:extLst>
      <p:ext uri="{BB962C8B-B14F-4D97-AF65-F5344CB8AC3E}">
        <p14:creationId xmlns:p14="http://schemas.microsoft.com/office/powerpoint/2010/main" val="18397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Noto Sans" panose="020B0502040504020204" pitchFamily="34" charset="0"/>
                <a:ea typeface="맑은 고딕" panose="020B0503020000020004" pitchFamily="50" charset="-127"/>
              </a:rPr>
              <a:t>I will briefly explain the memory hierarchy and the data used, and show you an example of outputting results according to the scenario.</a:t>
            </a:r>
            <a:br>
              <a:rPr lang="en-US" sz="1800" dirty="0">
                <a:solidFill>
                  <a:srgbClr val="000000"/>
                </a:solidFill>
                <a:effectLst/>
                <a:latin typeface="Noto Sans" panose="020B0502040504020204" pitchFamily="34" charset="0"/>
                <a:ea typeface="맑은 고딕" panose="020B0503020000020004" pitchFamily="50" charset="-127"/>
              </a:rPr>
            </a:br>
            <a:endParaRPr lang="en-US" dirty="0"/>
          </a:p>
        </p:txBody>
      </p:sp>
      <p:sp>
        <p:nvSpPr>
          <p:cNvPr id="4" name="Slide Number Placeholder 3"/>
          <p:cNvSpPr>
            <a:spLocks noGrp="1"/>
          </p:cNvSpPr>
          <p:nvPr>
            <p:ph type="sldNum" sz="quarter" idx="5"/>
          </p:nvPr>
        </p:nvSpPr>
        <p:spPr/>
        <p:txBody>
          <a:bodyPr/>
          <a:lstStyle/>
          <a:p>
            <a:fld id="{CEF2A193-15F9-4333-B4D1-46B0E12616EB}" type="slidenum">
              <a:rPr lang="ko-KR" altLang="en-US" smtClean="0"/>
              <a:t>2</a:t>
            </a:fld>
            <a:endParaRPr lang="ko-KR" altLang="en-US"/>
          </a:p>
        </p:txBody>
      </p:sp>
    </p:spTree>
    <p:extLst>
      <p:ext uri="{BB962C8B-B14F-4D97-AF65-F5344CB8AC3E}">
        <p14:creationId xmlns:p14="http://schemas.microsoft.com/office/powerpoint/2010/main" val="211460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Noto Sans" panose="020B0502040504020204" pitchFamily="34" charset="0"/>
                <a:ea typeface="맑은 고딕" panose="020B0503020000020004" pitchFamily="50" charset="-127"/>
              </a:rPr>
              <a:t>The programming language we used during this project is </a:t>
            </a:r>
            <a:r>
              <a:rPr lang="en-US" sz="1800" dirty="0" err="1">
                <a:solidFill>
                  <a:srgbClr val="000000"/>
                </a:solidFill>
                <a:effectLst/>
                <a:latin typeface="Noto Sans" panose="020B0502040504020204" pitchFamily="34" charset="0"/>
                <a:ea typeface="맑은 고딕" panose="020B0503020000020004" pitchFamily="50" charset="-127"/>
              </a:rPr>
              <a:t>Javai</a:t>
            </a:r>
            <a:r>
              <a:rPr lang="en-US" sz="1800" dirty="0">
                <a:solidFill>
                  <a:srgbClr val="000000"/>
                </a:solidFill>
                <a:effectLst/>
                <a:latin typeface="Noto Sans" panose="020B0502040504020204" pitchFamily="34" charset="0"/>
                <a:ea typeface="맑은 고딕" panose="020B0503020000020004" pitchFamily="50" charset="-127"/>
              </a:rPr>
              <a:t>, and we used IntelliJ.</a:t>
            </a:r>
            <a:br>
              <a:rPr lang="en-US" sz="1800" dirty="0">
                <a:solidFill>
                  <a:srgbClr val="000000"/>
                </a:solidFill>
                <a:effectLst/>
                <a:latin typeface="Noto Sans" panose="020B0502040504020204" pitchFamily="34" charset="0"/>
                <a:ea typeface="맑은 고딕" panose="020B0503020000020004" pitchFamily="50" charset="-127"/>
              </a:rPr>
            </a:br>
            <a:endParaRPr lang="en-US" dirty="0"/>
          </a:p>
        </p:txBody>
      </p:sp>
      <p:sp>
        <p:nvSpPr>
          <p:cNvPr id="4" name="Slide Number Placeholder 3"/>
          <p:cNvSpPr>
            <a:spLocks noGrp="1"/>
          </p:cNvSpPr>
          <p:nvPr>
            <p:ph type="sldNum" sz="quarter" idx="5"/>
          </p:nvPr>
        </p:nvSpPr>
        <p:spPr/>
        <p:txBody>
          <a:bodyPr/>
          <a:lstStyle/>
          <a:p>
            <a:fld id="{CEF2A193-15F9-4333-B4D1-46B0E12616EB}" type="slidenum">
              <a:rPr lang="ko-KR" altLang="en-US" smtClean="0"/>
              <a:t>3</a:t>
            </a:fld>
            <a:endParaRPr lang="ko-KR" altLang="en-US"/>
          </a:p>
        </p:txBody>
      </p:sp>
    </p:spTree>
    <p:extLst>
      <p:ext uri="{BB962C8B-B14F-4D97-AF65-F5344CB8AC3E}">
        <p14:creationId xmlns:p14="http://schemas.microsoft.com/office/powerpoint/2010/main" val="3755712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Noto Sans" panose="020B0502040504020204" pitchFamily="34" charset="0"/>
                <a:ea typeface="맑은 고딕" panose="020B0503020000020004" pitchFamily="50" charset="-127"/>
              </a:rPr>
              <a:t>The first is the memory hierarchy.</a:t>
            </a:r>
            <a:br>
              <a:rPr lang="en-US" sz="1800" dirty="0">
                <a:solidFill>
                  <a:srgbClr val="000000"/>
                </a:solidFill>
                <a:effectLst/>
                <a:latin typeface="Noto Sans" panose="020B0502040504020204" pitchFamily="34" charset="0"/>
                <a:ea typeface="맑은 고딕" panose="020B0503020000020004" pitchFamily="50" charset="-127"/>
              </a:rPr>
            </a:br>
            <a:endParaRPr lang="en-US" dirty="0"/>
          </a:p>
        </p:txBody>
      </p:sp>
      <p:sp>
        <p:nvSpPr>
          <p:cNvPr id="4" name="Slide Number Placeholder 3"/>
          <p:cNvSpPr>
            <a:spLocks noGrp="1"/>
          </p:cNvSpPr>
          <p:nvPr>
            <p:ph type="sldNum" sz="quarter" idx="5"/>
          </p:nvPr>
        </p:nvSpPr>
        <p:spPr/>
        <p:txBody>
          <a:bodyPr/>
          <a:lstStyle/>
          <a:p>
            <a:fld id="{CEF2A193-15F9-4333-B4D1-46B0E12616EB}" type="slidenum">
              <a:rPr lang="ko-KR" altLang="en-US" smtClean="0"/>
              <a:t>4</a:t>
            </a:fld>
            <a:endParaRPr lang="ko-KR" altLang="en-US"/>
          </a:p>
        </p:txBody>
      </p:sp>
    </p:spTree>
    <p:extLst>
      <p:ext uri="{BB962C8B-B14F-4D97-AF65-F5344CB8AC3E}">
        <p14:creationId xmlns:p14="http://schemas.microsoft.com/office/powerpoint/2010/main" val="2468055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Noto Sans" panose="020B0502040504020204" pitchFamily="34" charset="0"/>
                <a:ea typeface="맑은 고딕" panose="020B0503020000020004" pitchFamily="50" charset="-127"/>
              </a:rPr>
              <a:t>Locality has temporal and spatial locality.</a:t>
            </a:r>
            <a:br>
              <a:rPr lang="en-US" sz="1800" dirty="0">
                <a:solidFill>
                  <a:srgbClr val="000000"/>
                </a:solidFill>
                <a:effectLst/>
                <a:latin typeface="Noto Sans" panose="020B0502040504020204" pitchFamily="34" charset="0"/>
                <a:ea typeface="맑은 고딕" panose="020B0503020000020004" pitchFamily="50" charset="-127"/>
              </a:rPr>
            </a:br>
            <a:endParaRPr lang="en-US" dirty="0"/>
          </a:p>
        </p:txBody>
      </p:sp>
      <p:sp>
        <p:nvSpPr>
          <p:cNvPr id="4" name="Slide Number Placeholder 3"/>
          <p:cNvSpPr>
            <a:spLocks noGrp="1"/>
          </p:cNvSpPr>
          <p:nvPr>
            <p:ph type="sldNum" sz="quarter" idx="5"/>
          </p:nvPr>
        </p:nvSpPr>
        <p:spPr/>
        <p:txBody>
          <a:bodyPr/>
          <a:lstStyle/>
          <a:p>
            <a:fld id="{CEF2A193-15F9-4333-B4D1-46B0E12616EB}" type="slidenum">
              <a:rPr lang="ko-KR" altLang="en-US" smtClean="0"/>
              <a:t>5</a:t>
            </a:fld>
            <a:endParaRPr lang="ko-KR" altLang="en-US"/>
          </a:p>
        </p:txBody>
      </p:sp>
    </p:spTree>
    <p:extLst>
      <p:ext uri="{BB962C8B-B14F-4D97-AF65-F5344CB8AC3E}">
        <p14:creationId xmlns:p14="http://schemas.microsoft.com/office/powerpoint/2010/main" val="2033124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Noto Sans" panose="020B0502040504020204" pitchFamily="34" charset="0"/>
                <a:ea typeface="맑은 고딕" panose="020B0503020000020004" pitchFamily="50" charset="-127"/>
              </a:rPr>
              <a:t>We implemented L1 to L4 in the project.</a:t>
            </a:r>
          </a:p>
          <a:p>
            <a:r>
              <a:rPr lang="en-US" sz="1800" dirty="0">
                <a:solidFill>
                  <a:srgbClr val="000000"/>
                </a:solidFill>
                <a:effectLst/>
                <a:latin typeface="Noto Sans" panose="020B0502040504020204" pitchFamily="34" charset="0"/>
                <a:ea typeface="맑은 고딕" panose="020B0503020000020004" pitchFamily="50" charset="-127"/>
              </a:rPr>
              <a:t>In order to implement E-way Set Association Cache, we have used array as follows.</a:t>
            </a:r>
            <a:br>
              <a:rPr lang="en-US" sz="1800" dirty="0">
                <a:solidFill>
                  <a:srgbClr val="000000"/>
                </a:solidFill>
                <a:effectLst/>
                <a:latin typeface="Noto Sans" panose="020B0502040504020204" pitchFamily="34" charset="0"/>
                <a:ea typeface="맑은 고딕" panose="020B0503020000020004" pitchFamily="50" charset="-127"/>
              </a:rPr>
            </a:br>
            <a:endParaRPr lang="en-US" dirty="0"/>
          </a:p>
        </p:txBody>
      </p:sp>
      <p:sp>
        <p:nvSpPr>
          <p:cNvPr id="4" name="Slide Number Placeholder 3"/>
          <p:cNvSpPr>
            <a:spLocks noGrp="1"/>
          </p:cNvSpPr>
          <p:nvPr>
            <p:ph type="sldNum" sz="quarter" idx="5"/>
          </p:nvPr>
        </p:nvSpPr>
        <p:spPr/>
        <p:txBody>
          <a:bodyPr/>
          <a:lstStyle/>
          <a:p>
            <a:fld id="{CEF2A193-15F9-4333-B4D1-46B0E12616EB}" type="slidenum">
              <a:rPr lang="ko-KR" altLang="en-US" smtClean="0"/>
              <a:t>6</a:t>
            </a:fld>
            <a:endParaRPr lang="ko-KR" altLang="en-US"/>
          </a:p>
        </p:txBody>
      </p:sp>
    </p:spTree>
    <p:extLst>
      <p:ext uri="{BB962C8B-B14F-4D97-AF65-F5344CB8AC3E}">
        <p14:creationId xmlns:p14="http://schemas.microsoft.com/office/powerpoint/2010/main" val="733356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Noto Sans" panose="020B0502040504020204" pitchFamily="34" charset="0"/>
                <a:ea typeface="맑은 고딕" panose="020B0503020000020004" pitchFamily="50" charset="-127"/>
              </a:rPr>
              <a:t>The actual data we actually used is Korean language learning data provided by the National Institute of Korean Language.</a:t>
            </a:r>
            <a:br>
              <a:rPr lang="en-US" sz="1800" dirty="0">
                <a:solidFill>
                  <a:srgbClr val="000000"/>
                </a:solidFill>
                <a:effectLst/>
                <a:latin typeface="Noto Sans" panose="020B0502040504020204" pitchFamily="34" charset="0"/>
                <a:ea typeface="맑은 고딕" panose="020B0503020000020004" pitchFamily="50" charset="-127"/>
              </a:rPr>
            </a:br>
            <a:endParaRPr lang="en-US" dirty="0"/>
          </a:p>
        </p:txBody>
      </p:sp>
      <p:sp>
        <p:nvSpPr>
          <p:cNvPr id="4" name="Slide Number Placeholder 3"/>
          <p:cNvSpPr>
            <a:spLocks noGrp="1"/>
          </p:cNvSpPr>
          <p:nvPr>
            <p:ph type="sldNum" sz="quarter" idx="5"/>
          </p:nvPr>
        </p:nvSpPr>
        <p:spPr/>
        <p:txBody>
          <a:bodyPr/>
          <a:lstStyle/>
          <a:p>
            <a:fld id="{CEF2A193-15F9-4333-B4D1-46B0E12616EB}" type="slidenum">
              <a:rPr lang="ko-KR" altLang="en-US" smtClean="0"/>
              <a:t>8</a:t>
            </a:fld>
            <a:endParaRPr lang="ko-KR" altLang="en-US"/>
          </a:p>
        </p:txBody>
      </p:sp>
    </p:spTree>
    <p:extLst>
      <p:ext uri="{BB962C8B-B14F-4D97-AF65-F5344CB8AC3E}">
        <p14:creationId xmlns:p14="http://schemas.microsoft.com/office/powerpoint/2010/main" val="788842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800" dirty="0">
                <a:solidFill>
                  <a:srgbClr val="000000"/>
                </a:solidFill>
                <a:effectLst/>
                <a:latin typeface="Noto Sans" panose="020B0502040504020204" pitchFamily="34" charset="0"/>
                <a:ea typeface="맑은 고딕" panose="020B0503020000020004" pitchFamily="50" charset="-127"/>
                <a:cs typeface="Arial" panose="020B0604020202020204" pitchFamily="34" charset="0"/>
              </a:rPr>
              <a:t>It consists of a total of 5,965 words, and this size is larger than L4, so not all data can be stored in L4.</a:t>
            </a:r>
            <a:endParaRPr lang="en-US" sz="1800" dirty="0">
              <a:effectLst/>
              <a:latin typeface="맑은 고딕" panose="020B0503020000020004" pitchFamily="50" charset="-127"/>
              <a:ea typeface="맑은 고딕" panose="020B0503020000020004" pitchFamily="50" charset="-127"/>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EF2A193-15F9-4333-B4D1-46B0E12616EB}" type="slidenum">
              <a:rPr lang="ko-KR" altLang="en-US" smtClean="0"/>
              <a:t>9</a:t>
            </a:fld>
            <a:endParaRPr lang="ko-KR" altLang="en-US"/>
          </a:p>
        </p:txBody>
      </p:sp>
    </p:spTree>
    <p:extLst>
      <p:ext uri="{BB962C8B-B14F-4D97-AF65-F5344CB8AC3E}">
        <p14:creationId xmlns:p14="http://schemas.microsoft.com/office/powerpoint/2010/main" val="226140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Now, I will show scenarios with our real-data. We set 4 scenarios that we can show functions of memory hierarchy.</a:t>
            </a:r>
            <a:endParaRPr lang="ko-KR" altLang="en-US" dirty="0"/>
          </a:p>
        </p:txBody>
      </p:sp>
      <p:sp>
        <p:nvSpPr>
          <p:cNvPr id="4" name="슬라이드 번호 개체 틀 3"/>
          <p:cNvSpPr>
            <a:spLocks noGrp="1"/>
          </p:cNvSpPr>
          <p:nvPr>
            <p:ph type="sldNum" sz="quarter" idx="5"/>
          </p:nvPr>
        </p:nvSpPr>
        <p:spPr/>
        <p:txBody>
          <a:bodyPr/>
          <a:lstStyle/>
          <a:p>
            <a:fld id="{CEF2A193-15F9-4333-B4D1-46B0E12616EB}" type="slidenum">
              <a:rPr lang="ko-KR" altLang="en-US" smtClean="0"/>
              <a:t>10</a:t>
            </a:fld>
            <a:endParaRPr lang="ko-KR" altLang="en-US"/>
          </a:p>
        </p:txBody>
      </p:sp>
    </p:spTree>
    <p:extLst>
      <p:ext uri="{BB962C8B-B14F-4D97-AF65-F5344CB8AC3E}">
        <p14:creationId xmlns:p14="http://schemas.microsoft.com/office/powerpoint/2010/main" val="66920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97819"/>
            <a:ext cx="7772400" cy="1102519"/>
          </a:xfrm>
        </p:spPr>
        <p:txBody>
          <a:bodyPr/>
          <a:lstStyle/>
          <a:p>
            <a:r>
              <a:rPr lang="ko-KR" altLang="en-US"/>
              <a:t>마스터 제목 스타일 편집</a:t>
            </a:r>
          </a:p>
        </p:txBody>
      </p:sp>
      <p:sp>
        <p:nvSpPr>
          <p:cNvPr id="3" name="부제목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FB30EDBD-1C2D-4C1E-B459-B60219FAB484}" type="datetimeFigureOut">
              <a:rPr lang="ko-KR" altLang="en-US" smtClean="0"/>
              <a:t>2021-12-13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B30EDBD-1C2D-4C1E-B459-B60219FAB484}" type="datetimeFigureOut">
              <a:rPr lang="ko-KR" altLang="en-US" smtClean="0"/>
              <a:t>2021-12-13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05979"/>
            <a:ext cx="2057400" cy="4388644"/>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05979"/>
            <a:ext cx="6019800" cy="4388644"/>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B30EDBD-1C2D-4C1E-B459-B60219FAB484}" type="datetimeFigureOut">
              <a:rPr lang="ko-KR" altLang="en-US" smtClean="0"/>
              <a:t>2021-12-13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B30EDBD-1C2D-4C1E-B459-B60219FAB484}" type="datetimeFigureOut">
              <a:rPr lang="ko-KR" altLang="en-US" smtClean="0"/>
              <a:t>2021-12-13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305176"/>
            <a:ext cx="7772400" cy="1021556"/>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FB30EDBD-1C2D-4C1E-B459-B60219FAB484}" type="datetimeFigureOut">
              <a:rPr lang="ko-KR" altLang="en-US" smtClean="0"/>
              <a:t>2021-12-13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FB30EDBD-1C2D-4C1E-B459-B60219FAB484}" type="datetimeFigureOut">
              <a:rPr lang="ko-KR" altLang="en-US" smtClean="0"/>
              <a:t>2021-12-13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FB30EDBD-1C2D-4C1E-B459-B60219FAB484}" type="datetimeFigureOut">
              <a:rPr lang="ko-KR" altLang="en-US" smtClean="0"/>
              <a:t>2021-12-13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FB30EDBD-1C2D-4C1E-B459-B60219FAB484}" type="datetimeFigureOut">
              <a:rPr lang="ko-KR" altLang="en-US" smtClean="0"/>
              <a:t>2021-12-13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B30EDBD-1C2D-4C1E-B459-B60219FAB484}" type="datetimeFigureOut">
              <a:rPr lang="ko-KR" altLang="en-US" smtClean="0"/>
              <a:t>2021-12-13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04787"/>
            <a:ext cx="3008313" cy="871538"/>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FB30EDBD-1C2D-4C1E-B459-B60219FAB484}" type="datetimeFigureOut">
              <a:rPr lang="ko-KR" altLang="en-US" smtClean="0"/>
              <a:t>2021-12-13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3600450"/>
            <a:ext cx="5486400" cy="425054"/>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FB30EDBD-1C2D-4C1E-B459-B60219FAB484}" type="datetimeFigureOut">
              <a:rPr lang="ko-KR" altLang="en-US" smtClean="0"/>
              <a:t>2021-12-13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60000" sy="60000" flip="none" algn="tl"/>
        </a:blip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B30EDBD-1C2D-4C1E-B459-B60219FAB484}" type="datetimeFigureOut">
              <a:rPr lang="ko-KR" altLang="en-US" smtClean="0"/>
              <a:t>2021-12-13</a:t>
            </a:fld>
            <a:endParaRPr lang="ko-KR" altLang="en-US"/>
          </a:p>
        </p:txBody>
      </p:sp>
      <p:sp>
        <p:nvSpPr>
          <p:cNvPr id="5" name="바닥글 개체 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BEDD84E-25D4-4983-8AA1-2863C96F08D9}"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F02F80D-7C6C-4F45-829E-B99DE6C073F1}"/>
              </a:ext>
            </a:extLst>
          </p:cNvPr>
          <p:cNvGrpSpPr/>
          <p:nvPr/>
        </p:nvGrpSpPr>
        <p:grpSpPr>
          <a:xfrm>
            <a:off x="1943708" y="1317134"/>
            <a:ext cx="5256584" cy="2320377"/>
            <a:chOff x="1943708" y="1707654"/>
            <a:chExt cx="5256584" cy="2320377"/>
          </a:xfrm>
        </p:grpSpPr>
        <p:grpSp>
          <p:nvGrpSpPr>
            <p:cNvPr id="2" name="Group 1">
              <a:extLst>
                <a:ext uri="{FF2B5EF4-FFF2-40B4-BE49-F238E27FC236}">
                  <a16:creationId xmlns:a16="http://schemas.microsoft.com/office/drawing/2014/main" id="{2BD50277-7CD6-4796-BF91-2310C8623364}"/>
                </a:ext>
              </a:extLst>
            </p:cNvPr>
            <p:cNvGrpSpPr/>
            <p:nvPr/>
          </p:nvGrpSpPr>
          <p:grpSpPr>
            <a:xfrm>
              <a:off x="1943708" y="1707654"/>
              <a:ext cx="5256584" cy="1306506"/>
              <a:chOff x="2339752" y="1067636"/>
              <a:chExt cx="4464496" cy="972765"/>
            </a:xfrm>
          </p:grpSpPr>
          <p:sp>
            <p:nvSpPr>
              <p:cNvPr id="6" name="TextBox 5"/>
              <p:cNvSpPr txBox="1"/>
              <p:nvPr/>
            </p:nvSpPr>
            <p:spPr>
              <a:xfrm>
                <a:off x="2614960" y="1347615"/>
                <a:ext cx="3914080" cy="572891"/>
              </a:xfrm>
              <a:prstGeom prst="rect">
                <a:avLst/>
              </a:prstGeom>
              <a:noFill/>
              <a:scene3d>
                <a:camera prst="obliqueTopLeft"/>
                <a:lightRig rig="threePt" dir="t"/>
              </a:scene3d>
            </p:spPr>
            <p:txBody>
              <a:bodyPr wrap="square" rtlCol="0">
                <a:spAutoFit/>
              </a:bodyPr>
              <a:lstStyle/>
              <a:p>
                <a:pPr algn="dist"/>
                <a:r>
                  <a:rPr lang="en-US" altLang="ko-KR" sz="4400" b="1" spc="-150" dirty="0">
                    <a:latin typeface="나눔고딕 ExtraBold" panose="020D0904000000000000" pitchFamily="50" charset="-127"/>
                    <a:ea typeface="나눔고딕 ExtraBold" panose="020D0904000000000000" pitchFamily="50" charset="-127"/>
                  </a:rPr>
                  <a:t>Project #2</a:t>
                </a:r>
                <a:endParaRPr lang="ko-KR" altLang="en-US" sz="4000" b="1" spc="-150" dirty="0">
                  <a:latin typeface="나눔고딕 ExtraBold" panose="020D0904000000000000" pitchFamily="50" charset="-127"/>
                  <a:ea typeface="나눔고딕 ExtraBold" panose="020D0904000000000000" pitchFamily="50" charset="-127"/>
                </a:endParaRPr>
              </a:p>
            </p:txBody>
          </p:sp>
          <p:cxnSp>
            <p:nvCxnSpPr>
              <p:cNvPr id="13" name="직선 연결선 12"/>
              <p:cNvCxnSpPr/>
              <p:nvPr/>
            </p:nvCxnSpPr>
            <p:spPr>
              <a:xfrm>
                <a:off x="2339752" y="2004397"/>
                <a:ext cx="4464496" cy="0"/>
              </a:xfrm>
              <a:prstGeom prst="line">
                <a:avLst/>
              </a:prstGeom>
              <a:ln>
                <a:solidFill>
                  <a:schemeClr val="tx1"/>
                </a:solidFill>
              </a:ln>
              <a:scene3d>
                <a:camera prst="obliqueTopLeft"/>
                <a:lightRig rig="threePt" dir="t"/>
              </a:scene3d>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2339752" y="1968393"/>
                <a:ext cx="216024" cy="72008"/>
              </a:xfrm>
              <a:prstGeom prst="rect">
                <a:avLst/>
              </a:prstGeom>
              <a:solidFill>
                <a:schemeClr val="tx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7" name="직사각형 16"/>
              <p:cNvSpPr/>
              <p:nvPr/>
            </p:nvSpPr>
            <p:spPr>
              <a:xfrm>
                <a:off x="6588224" y="1968393"/>
                <a:ext cx="216024" cy="72008"/>
              </a:xfrm>
              <a:prstGeom prst="rect">
                <a:avLst/>
              </a:prstGeom>
              <a:solidFill>
                <a:schemeClr val="tx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8" name="TextBox 7">
                <a:extLst>
                  <a:ext uri="{FF2B5EF4-FFF2-40B4-BE49-F238E27FC236}">
                    <a16:creationId xmlns:a16="http://schemas.microsoft.com/office/drawing/2014/main" id="{581F2826-9C7B-4AF4-9441-F0955E0CB39A}"/>
                  </a:ext>
                </a:extLst>
              </p:cNvPr>
              <p:cNvSpPr txBox="1"/>
              <p:nvPr/>
            </p:nvSpPr>
            <p:spPr>
              <a:xfrm>
                <a:off x="2915816" y="1067636"/>
                <a:ext cx="3312368" cy="307777"/>
              </a:xfrm>
              <a:prstGeom prst="rect">
                <a:avLst/>
              </a:prstGeom>
              <a:noFill/>
              <a:scene3d>
                <a:camera prst="obliqueTopLeft"/>
                <a:lightRig rig="threePt" dir="t"/>
              </a:scene3d>
            </p:spPr>
            <p:txBody>
              <a:bodyPr wrap="square" rtlCol="0">
                <a:spAutoFit/>
              </a:bodyPr>
              <a:lstStyle/>
              <a:p>
                <a:pPr algn="dist"/>
                <a:r>
                  <a:rPr lang="en-US" altLang="ko-KR" sz="1400" spc="-150" dirty="0">
                    <a:latin typeface="나눔고딕" panose="020D0604000000000000" pitchFamily="50" charset="-127"/>
                    <a:ea typeface="나눔고딕" panose="020D0604000000000000" pitchFamily="50" charset="-127"/>
                  </a:rPr>
                  <a:t>2021 2-2 Computer Systems</a:t>
                </a:r>
                <a:endParaRPr lang="ko-KR" altLang="en-US" sz="2000" spc="-150" dirty="0">
                  <a:latin typeface="나눔고딕" panose="020D0604000000000000" pitchFamily="50" charset="-127"/>
                  <a:ea typeface="나눔고딕" panose="020D0604000000000000" pitchFamily="50" charset="-127"/>
                </a:endParaRPr>
              </a:p>
            </p:txBody>
          </p:sp>
        </p:grpSp>
        <p:grpSp>
          <p:nvGrpSpPr>
            <p:cNvPr id="3" name="Group 2">
              <a:extLst>
                <a:ext uri="{FF2B5EF4-FFF2-40B4-BE49-F238E27FC236}">
                  <a16:creationId xmlns:a16="http://schemas.microsoft.com/office/drawing/2014/main" id="{C0739139-1513-4B2A-A335-4C45000F8FF3}"/>
                </a:ext>
              </a:extLst>
            </p:cNvPr>
            <p:cNvGrpSpPr/>
            <p:nvPr/>
          </p:nvGrpSpPr>
          <p:grpSpPr>
            <a:xfrm>
              <a:off x="3203848" y="3381699"/>
              <a:ext cx="2535821" cy="646332"/>
              <a:chOff x="6336196" y="4299941"/>
              <a:chExt cx="2535821" cy="646332"/>
            </a:xfrm>
          </p:grpSpPr>
          <p:sp>
            <p:nvSpPr>
              <p:cNvPr id="14" name="TextBox 13"/>
              <p:cNvSpPr txBox="1"/>
              <p:nvPr/>
            </p:nvSpPr>
            <p:spPr>
              <a:xfrm>
                <a:off x="7236296" y="4299942"/>
                <a:ext cx="1635721" cy="646331"/>
              </a:xfrm>
              <a:prstGeom prst="rect">
                <a:avLst/>
              </a:prstGeom>
              <a:noFill/>
              <a:scene3d>
                <a:camera prst="obliqueTopLeft"/>
                <a:lightRig rig="threePt" dir="t"/>
              </a:scene3d>
            </p:spPr>
            <p:txBody>
              <a:bodyPr wrap="square" rtlCol="0">
                <a:spAutoFit/>
              </a:bodyPr>
              <a:lstStyle/>
              <a:p>
                <a:pPr algn="dist"/>
                <a:r>
                  <a:rPr lang="en-US" altLang="ko-KR" sz="1200" spc="-150" dirty="0">
                    <a:latin typeface="나눔고딕" panose="020D0604000000000000" pitchFamily="50" charset="-127"/>
                    <a:ea typeface="나눔고딕" panose="020D0604000000000000" pitchFamily="50" charset="-127"/>
                  </a:rPr>
                  <a:t>Lee </a:t>
                </a:r>
                <a:r>
                  <a:rPr lang="en-US" altLang="ko-KR" sz="1200" spc="-150" dirty="0" err="1">
                    <a:latin typeface="나눔고딕" panose="020D0604000000000000" pitchFamily="50" charset="-127"/>
                    <a:ea typeface="나눔고딕" panose="020D0604000000000000" pitchFamily="50" charset="-127"/>
                  </a:rPr>
                  <a:t>Jaeyu</a:t>
                </a:r>
                <a:endParaRPr lang="en-US" altLang="ko-KR" sz="1200" spc="-150" dirty="0">
                  <a:latin typeface="나눔고딕" panose="020D0604000000000000" pitchFamily="50" charset="-127"/>
                  <a:ea typeface="나눔고딕" panose="020D0604000000000000" pitchFamily="50" charset="-127"/>
                </a:endParaRPr>
              </a:p>
              <a:p>
                <a:pPr algn="dist"/>
                <a:r>
                  <a:rPr lang="en-US" altLang="ko-KR" sz="1200" spc="-150" dirty="0">
                    <a:latin typeface="나눔고딕" panose="020D0604000000000000" pitchFamily="50" charset="-127"/>
                    <a:ea typeface="나눔고딕" panose="020D0604000000000000" pitchFamily="50" charset="-127"/>
                  </a:rPr>
                  <a:t>Lee </a:t>
                </a:r>
                <a:r>
                  <a:rPr lang="en-US" altLang="ko-KR" sz="1200" spc="-150" dirty="0" err="1">
                    <a:latin typeface="나눔고딕" panose="020D0604000000000000" pitchFamily="50" charset="-127"/>
                    <a:ea typeface="나눔고딕" panose="020D0604000000000000" pitchFamily="50" charset="-127"/>
                  </a:rPr>
                  <a:t>Jeonghyeon</a:t>
                </a:r>
                <a:endParaRPr lang="en-US" altLang="ko-KR" sz="1200" spc="-150" dirty="0">
                  <a:latin typeface="나눔고딕" panose="020D0604000000000000" pitchFamily="50" charset="-127"/>
                  <a:ea typeface="나눔고딕" panose="020D0604000000000000" pitchFamily="50" charset="-127"/>
                </a:endParaRPr>
              </a:p>
              <a:p>
                <a:pPr algn="dist"/>
                <a:r>
                  <a:rPr lang="en-US" altLang="ko-KR" sz="1200" spc="-150" dirty="0">
                    <a:latin typeface="나눔고딕" panose="020D0604000000000000" pitchFamily="50" charset="-127"/>
                    <a:ea typeface="나눔고딕" panose="020D0604000000000000" pitchFamily="50" charset="-127"/>
                  </a:rPr>
                  <a:t>Pi </a:t>
                </a:r>
                <a:r>
                  <a:rPr lang="en-US" altLang="ko-KR" sz="1200" spc="-150" dirty="0" err="1">
                    <a:latin typeface="나눔고딕" panose="020D0604000000000000" pitchFamily="50" charset="-127"/>
                    <a:ea typeface="나눔고딕" panose="020D0604000000000000" pitchFamily="50" charset="-127"/>
                  </a:rPr>
                  <a:t>Yujin</a:t>
                </a:r>
                <a:endParaRPr lang="ko-KR" altLang="en-US" spc="-150" dirty="0">
                  <a:latin typeface="나눔고딕" panose="020D0604000000000000" pitchFamily="50" charset="-127"/>
                  <a:ea typeface="나눔고딕" panose="020D0604000000000000" pitchFamily="50" charset="-127"/>
                </a:endParaRPr>
              </a:p>
            </p:txBody>
          </p:sp>
          <p:sp>
            <p:nvSpPr>
              <p:cNvPr id="9" name="TextBox 8">
                <a:extLst>
                  <a:ext uri="{FF2B5EF4-FFF2-40B4-BE49-F238E27FC236}">
                    <a16:creationId xmlns:a16="http://schemas.microsoft.com/office/drawing/2014/main" id="{F72F3F51-EEBA-4EDB-9066-45A564367A08}"/>
                  </a:ext>
                </a:extLst>
              </p:cNvPr>
              <p:cNvSpPr txBox="1"/>
              <p:nvPr/>
            </p:nvSpPr>
            <p:spPr>
              <a:xfrm>
                <a:off x="6336196" y="4299941"/>
                <a:ext cx="936104" cy="646331"/>
              </a:xfrm>
              <a:prstGeom prst="rect">
                <a:avLst/>
              </a:prstGeom>
              <a:noFill/>
              <a:scene3d>
                <a:camera prst="obliqueTopLeft"/>
                <a:lightRig rig="threePt" dir="t"/>
              </a:scene3d>
            </p:spPr>
            <p:txBody>
              <a:bodyPr wrap="square" rtlCol="0">
                <a:spAutoFit/>
              </a:bodyPr>
              <a:lstStyle/>
              <a:p>
                <a:pPr algn="r"/>
                <a:r>
                  <a:rPr lang="en-US" altLang="ko-KR" sz="1200" spc="-150" dirty="0">
                    <a:latin typeface="나눔고딕" panose="020D0604000000000000" pitchFamily="50" charset="-127"/>
                    <a:ea typeface="나눔고딕" panose="020D0604000000000000" pitchFamily="50" charset="-127"/>
                  </a:rPr>
                  <a:t>18102088</a:t>
                </a:r>
              </a:p>
              <a:p>
                <a:pPr algn="r"/>
                <a:r>
                  <a:rPr lang="en-US" altLang="ko-KR" sz="1200" spc="-150" dirty="0">
                    <a:latin typeface="나눔고딕" panose="020D0604000000000000" pitchFamily="50" charset="-127"/>
                    <a:ea typeface="나눔고딕" panose="020D0604000000000000" pitchFamily="50" charset="-127"/>
                  </a:rPr>
                  <a:t>20102117</a:t>
                </a:r>
              </a:p>
              <a:p>
                <a:pPr algn="r"/>
                <a:r>
                  <a:rPr lang="en-US" altLang="ko-KR" sz="1200" spc="-150" dirty="0">
                    <a:latin typeface="나눔고딕" panose="020D0604000000000000" pitchFamily="50" charset="-127"/>
                    <a:ea typeface="나눔고딕" panose="020D0604000000000000" pitchFamily="50" charset="-127"/>
                  </a:rPr>
                  <a:t>20102125</a:t>
                </a:r>
                <a:endParaRPr lang="ko-KR" altLang="en-US" spc="-150" dirty="0">
                  <a:latin typeface="나눔고딕" panose="020D0604000000000000" pitchFamily="50" charset="-127"/>
                  <a:ea typeface="나눔고딕" panose="020D0604000000000000" pitchFamily="50" charset="-127"/>
                </a:endParaRPr>
              </a:p>
            </p:txBody>
          </p:sp>
        </p:grpSp>
        <p:sp>
          <p:nvSpPr>
            <p:cNvPr id="11" name="TextBox 10">
              <a:extLst>
                <a:ext uri="{FF2B5EF4-FFF2-40B4-BE49-F238E27FC236}">
                  <a16:creationId xmlns:a16="http://schemas.microsoft.com/office/drawing/2014/main" id="{DEA439D8-202D-4B93-9CE0-5A5918023780}"/>
                </a:ext>
              </a:extLst>
            </p:cNvPr>
            <p:cNvSpPr txBox="1"/>
            <p:nvPr/>
          </p:nvSpPr>
          <p:spPr>
            <a:xfrm>
              <a:off x="4103948" y="3104700"/>
              <a:ext cx="936104" cy="276999"/>
            </a:xfrm>
            <a:prstGeom prst="rect">
              <a:avLst/>
            </a:prstGeom>
            <a:noFill/>
            <a:scene3d>
              <a:camera prst="obliqueTopLeft"/>
              <a:lightRig rig="threePt" dir="t"/>
            </a:scene3d>
          </p:spPr>
          <p:txBody>
            <a:bodyPr wrap="square" rtlCol="0">
              <a:spAutoFit/>
            </a:bodyPr>
            <a:lstStyle/>
            <a:p>
              <a:pPr algn="ctr"/>
              <a:r>
                <a:rPr lang="en-US" altLang="ko-KR" sz="1200" spc="-150" dirty="0">
                  <a:latin typeface="나눔고딕" panose="020D0604000000000000" pitchFamily="50" charset="-127"/>
                  <a:ea typeface="나눔고딕" panose="020D0604000000000000" pitchFamily="50" charset="-127"/>
                </a:rPr>
                <a:t>Team 8</a:t>
              </a:r>
              <a:endParaRPr lang="ko-KR" altLang="en-US" spc="-150" dirty="0">
                <a:latin typeface="나눔고딕" panose="020D0604000000000000" pitchFamily="50" charset="-127"/>
                <a:ea typeface="나눔고딕" panose="020D0604000000000000" pitchFamily="50" charset="-127"/>
              </a:endParaRPr>
            </a:p>
          </p:txBody>
        </p:sp>
      </p:grpSp>
      <p:pic>
        <p:nvPicPr>
          <p:cNvPr id="5" name="Audio 4">
            <a:hlinkClick r:id="" action="ppaction://media"/>
            <a:extLst>
              <a:ext uri="{FF2B5EF4-FFF2-40B4-BE49-F238E27FC236}">
                <a16:creationId xmlns:a16="http://schemas.microsoft.com/office/drawing/2014/main" id="{FB638321-342A-4D89-AFCF-797FC23584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332930169"/>
      </p:ext>
    </p:extLst>
  </p:cSld>
  <p:clrMapOvr>
    <a:masterClrMapping/>
  </p:clrMapOvr>
  <mc:AlternateContent xmlns:mc="http://schemas.openxmlformats.org/markup-compatibility/2006" xmlns:p14="http://schemas.microsoft.com/office/powerpoint/2010/main">
    <mc:Choice Requires="p14">
      <p:transition spd="slow" p14:dur="2000" advTm="7113"/>
    </mc:Choice>
    <mc:Fallback xmlns="">
      <p:transition spd="slow" advTm="7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217D01-ED91-418F-86B6-A977BA19EA46}"/>
              </a:ext>
            </a:extLst>
          </p:cNvPr>
          <p:cNvGrpSpPr/>
          <p:nvPr/>
        </p:nvGrpSpPr>
        <p:grpSpPr>
          <a:xfrm>
            <a:off x="2951820" y="1757303"/>
            <a:ext cx="2983964" cy="923330"/>
            <a:chOff x="2951820" y="1757303"/>
            <a:chExt cx="2983964" cy="923330"/>
          </a:xfrm>
        </p:grpSpPr>
        <p:grpSp>
          <p:nvGrpSpPr>
            <p:cNvPr id="3" name="Group 2">
              <a:extLst>
                <a:ext uri="{FF2B5EF4-FFF2-40B4-BE49-F238E27FC236}">
                  <a16:creationId xmlns:a16="http://schemas.microsoft.com/office/drawing/2014/main" id="{2502F909-01E7-45DC-88E7-B982347E6341}"/>
                </a:ext>
              </a:extLst>
            </p:cNvPr>
            <p:cNvGrpSpPr/>
            <p:nvPr/>
          </p:nvGrpSpPr>
          <p:grpSpPr>
            <a:xfrm>
              <a:off x="3059832" y="2512516"/>
              <a:ext cx="2875952" cy="72008"/>
              <a:chOff x="2204906" y="2512516"/>
              <a:chExt cx="2875952" cy="72008"/>
            </a:xfrm>
          </p:grpSpPr>
          <p:cxnSp>
            <p:nvCxnSpPr>
              <p:cNvPr id="6" name="직선 연결선 5"/>
              <p:cNvCxnSpPr>
                <a:cxnSpLocks/>
              </p:cNvCxnSpPr>
              <p:nvPr/>
            </p:nvCxnSpPr>
            <p:spPr>
              <a:xfrm>
                <a:off x="2204906" y="2548520"/>
                <a:ext cx="2767940" cy="0"/>
              </a:xfrm>
              <a:prstGeom prst="line">
                <a:avLst/>
              </a:prstGeom>
              <a:ln>
                <a:solidFill>
                  <a:schemeClr val="tx1"/>
                </a:solidFill>
              </a:ln>
              <a:scene3d>
                <a:camera prst="obliqueTopLeft"/>
                <a:lightRig rig="threePt" dir="t"/>
              </a:scene3d>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4864834" y="2512516"/>
                <a:ext cx="216024" cy="72008"/>
              </a:xfrm>
              <a:prstGeom prst="rect">
                <a:avLst/>
              </a:prstGeom>
              <a:solidFill>
                <a:schemeClr val="tx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Box 6"/>
            <p:cNvSpPr txBox="1"/>
            <p:nvPr/>
          </p:nvSpPr>
          <p:spPr>
            <a:xfrm>
              <a:off x="2951820" y="1757303"/>
              <a:ext cx="2232248" cy="923330"/>
            </a:xfrm>
            <a:prstGeom prst="rect">
              <a:avLst/>
            </a:prstGeom>
            <a:noFill/>
            <a:scene3d>
              <a:camera prst="obliqueTopLeft"/>
              <a:lightRig rig="threePt" dir="t"/>
            </a:scene3d>
          </p:spPr>
          <p:txBody>
            <a:bodyPr wrap="square" rtlCol="0">
              <a:spAutoFit/>
            </a:bodyPr>
            <a:lstStyle/>
            <a:p>
              <a:r>
                <a:rPr lang="en-US" altLang="ko-KR" sz="5400" dirty="0">
                  <a:latin typeface="나눔고딕 ExtraBold" panose="020D0904000000000000" pitchFamily="50" charset="-127"/>
                  <a:ea typeface="나눔고딕 ExtraBold" panose="020D0904000000000000" pitchFamily="50" charset="-127"/>
                </a:rPr>
                <a:t>03</a:t>
              </a:r>
              <a:endParaRPr lang="ko-KR" altLang="en-US" dirty="0">
                <a:latin typeface="나눔고딕 ExtraBold" panose="020D0904000000000000" pitchFamily="50" charset="-127"/>
                <a:ea typeface="나눔고딕 ExtraBold" panose="020D0904000000000000" pitchFamily="50" charset="-127"/>
              </a:endParaRPr>
            </a:p>
          </p:txBody>
        </p:sp>
        <p:sp>
          <p:nvSpPr>
            <p:cNvPr id="9" name="TextBox 8"/>
            <p:cNvSpPr txBox="1"/>
            <p:nvPr/>
          </p:nvSpPr>
          <p:spPr>
            <a:xfrm>
              <a:off x="3828084" y="2182583"/>
              <a:ext cx="1998222" cy="369332"/>
            </a:xfrm>
            <a:prstGeom prst="rect">
              <a:avLst/>
            </a:prstGeom>
            <a:noFill/>
            <a:scene3d>
              <a:camera prst="obliqueTopLeft"/>
              <a:lightRig rig="threePt" dir="t"/>
            </a:scene3d>
          </p:spPr>
          <p:txBody>
            <a:bodyPr wrap="square" rtlCol="0">
              <a:spAutoFit/>
            </a:bodyPr>
            <a:lstStyle/>
            <a:p>
              <a:pPr algn="ctr"/>
              <a:r>
                <a:rPr lang="en-US" altLang="ko-KR" spc="-150" dirty="0">
                  <a:latin typeface="나눔고딕" panose="020D0604000000000000" pitchFamily="50" charset="-127"/>
                  <a:ea typeface="나눔고딕" panose="020D0604000000000000" pitchFamily="50" charset="-127"/>
                </a:rPr>
                <a:t>Scenario</a:t>
              </a:r>
              <a:endParaRPr lang="ko-KR" altLang="en-US" spc="-150" dirty="0">
                <a:latin typeface="나눔고딕" panose="020D0604000000000000" pitchFamily="50" charset="-127"/>
                <a:ea typeface="나눔고딕" panose="020D0604000000000000" pitchFamily="50" charset="-127"/>
              </a:endParaRPr>
            </a:p>
          </p:txBody>
        </p:sp>
      </p:grpSp>
      <p:pic>
        <p:nvPicPr>
          <p:cNvPr id="2" name="오디오 1">
            <a:hlinkClick r:id="" action="ppaction://media"/>
            <a:extLst>
              <a:ext uri="{FF2B5EF4-FFF2-40B4-BE49-F238E27FC236}">
                <a16:creationId xmlns:a16="http://schemas.microsoft.com/office/drawing/2014/main" id="{0DC0C6B7-28EA-44F0-B2CE-DF409C423D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469293850"/>
      </p:ext>
    </p:extLst>
  </p:cSld>
  <p:clrMapOvr>
    <a:masterClrMapping/>
  </p:clrMapOvr>
  <mc:AlternateContent xmlns:mc="http://schemas.openxmlformats.org/markup-compatibility/2006">
    <mc:Choice xmlns:p14="http://schemas.microsoft.com/office/powerpoint/2010/main" Requires="p14">
      <p:transition spd="slow" p14:dur="2000" advTm="10659"/>
    </mc:Choice>
    <mc:Fallback>
      <p:transition spd="slow" advTm="10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03</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253916"/>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Scenario</a:t>
            </a:r>
            <a:endParaRPr lang="ko-KR" altLang="en-US" sz="1050" dirty="0">
              <a:solidFill>
                <a:schemeClr val="bg1"/>
              </a:solidFill>
              <a:latin typeface="나눔고딕" panose="020D0604000000000000" pitchFamily="50" charset="-127"/>
              <a:ea typeface="나눔고딕" panose="020D0604000000000000" pitchFamily="50" charset="-127"/>
            </a:endParaRPr>
          </a:p>
        </p:txBody>
      </p:sp>
      <p:grpSp>
        <p:nvGrpSpPr>
          <p:cNvPr id="4" name="Group 3">
            <a:extLst>
              <a:ext uri="{FF2B5EF4-FFF2-40B4-BE49-F238E27FC236}">
                <a16:creationId xmlns:a16="http://schemas.microsoft.com/office/drawing/2014/main" id="{29D7FCC6-2DFA-4EA7-A634-4D9E76485951}"/>
              </a:ext>
            </a:extLst>
          </p:cNvPr>
          <p:cNvGrpSpPr/>
          <p:nvPr/>
        </p:nvGrpSpPr>
        <p:grpSpPr>
          <a:xfrm>
            <a:off x="6012160" y="1257523"/>
            <a:ext cx="3683672" cy="2948358"/>
            <a:chOff x="5004048" y="815351"/>
            <a:chExt cx="3683672" cy="2948358"/>
          </a:xfrm>
        </p:grpSpPr>
        <p:sp>
          <p:nvSpPr>
            <p:cNvPr id="22" name="TextBox 21"/>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Capacity miss(invalid value)</a:t>
              </a:r>
              <a:endParaRPr lang="ko-KR" altLang="en-US" sz="1600" b="1" spc="-150"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BA994E1B-E535-4258-BA04-A800D3CBE695}"/>
                </a:ext>
              </a:extLst>
            </p:cNvPr>
            <p:cNvSpPr txBox="1"/>
            <p:nvPr/>
          </p:nvSpPr>
          <p:spPr>
            <a:xfrm>
              <a:off x="5004048" y="1123756"/>
              <a:ext cx="3024336" cy="2639953"/>
            </a:xfrm>
            <a:prstGeom prst="rect">
              <a:avLst/>
            </a:prstGeom>
            <a:noFill/>
            <a:scene3d>
              <a:camera prst="obliqueTopLeft"/>
              <a:lightRig rig="threePt" dir="t"/>
            </a:scene3d>
          </p:spPr>
          <p:txBody>
            <a:bodyPr wrap="square" rtlCol="0">
              <a:spAutoFit/>
            </a:bodyPr>
            <a:lstStyle/>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이때 </a:t>
              </a:r>
              <a:endParaRPr lang="en-US" altLang="ko-KR" sz="1400" spc="-150" dirty="0">
                <a:latin typeface="나눔고딕" panose="020D0604000000000000" pitchFamily="50" charset="-127"/>
                <a:ea typeface="나눔고딕" panose="020D0604000000000000" pitchFamily="50" charset="-127"/>
              </a:endParaRP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이렇게</a:t>
              </a:r>
              <a:endParaRPr lang="en-US" altLang="ko-KR" sz="1400" spc="-150" dirty="0">
                <a:latin typeface="나눔고딕" panose="020D0604000000000000" pitchFamily="50" charset="-127"/>
                <a:ea typeface="나눔고딕" panose="020D0604000000000000" pitchFamily="50" charset="-127"/>
              </a:endParaRP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이렇게</a:t>
              </a:r>
              <a:endParaRPr lang="en-US" altLang="ko-KR" sz="1400" spc="-150" dirty="0">
                <a:latin typeface="나눔고딕" panose="020D0604000000000000" pitchFamily="50" charset="-127"/>
                <a:ea typeface="나눔고딕" panose="020D0604000000000000" pitchFamily="50" charset="-127"/>
              </a:endParaRP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힘차다   </a:t>
              </a:r>
              <a:r>
                <a:rPr lang="en-US" altLang="ko-KR" sz="1400" spc="-150" dirty="0">
                  <a:latin typeface="나눔고딕" panose="020D0604000000000000" pitchFamily="50" charset="-127"/>
                  <a:ea typeface="나눔고딕" panose="020D0604000000000000" pitchFamily="50" charset="-127"/>
                </a:rPr>
                <a:t>(invalid value)</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펴다   </a:t>
              </a:r>
              <a:r>
                <a:rPr lang="en-US" altLang="ko-KR" sz="1400" spc="-150" dirty="0">
                  <a:latin typeface="나눔고딕" panose="020D0604000000000000" pitchFamily="50" charset="-127"/>
                  <a:ea typeface="나눔고딕" panose="020D0604000000000000" pitchFamily="50" charset="-127"/>
                </a:rPr>
                <a:t>(invalid value)</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편식   </a:t>
              </a:r>
              <a:r>
                <a:rPr lang="en-US" altLang="ko-KR" sz="1400" spc="-150" dirty="0">
                  <a:latin typeface="나눔고딕" panose="020D0604000000000000" pitchFamily="50" charset="-127"/>
                  <a:ea typeface="나눔고딕" panose="020D0604000000000000" pitchFamily="50" charset="-127"/>
                </a:rPr>
                <a:t>(invalid</a:t>
              </a:r>
              <a:r>
                <a:rPr lang="ko-KR" altLang="en-US" sz="1400" spc="-150" dirty="0">
                  <a:latin typeface="나눔고딕" panose="020D0604000000000000" pitchFamily="50" charset="-127"/>
                  <a:ea typeface="나눔고딕" panose="020D0604000000000000" pitchFamily="50" charset="-127"/>
                </a:rPr>
                <a:t> </a:t>
              </a:r>
              <a:r>
                <a:rPr lang="en-US" altLang="ko-KR" sz="1400" spc="-150" dirty="0">
                  <a:latin typeface="나눔고딕" panose="020D0604000000000000" pitchFamily="50" charset="-127"/>
                  <a:ea typeface="나눔고딕" panose="020D0604000000000000" pitchFamily="50" charset="-127"/>
                </a:rPr>
                <a:t>value)</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이렇게</a:t>
              </a:r>
              <a:endParaRPr lang="en-US" altLang="ko-KR" sz="1400" spc="-150" dirty="0">
                <a:latin typeface="나눔고딕" panose="020D0604000000000000" pitchFamily="50" charset="-127"/>
                <a:ea typeface="나눔고딕" panose="020D0604000000000000" pitchFamily="50" charset="-127"/>
              </a:endParaRPr>
            </a:p>
            <a:p>
              <a:pPr marL="285750" indent="-285750">
                <a:lnSpc>
                  <a:spcPct val="150000"/>
                </a:lnSpc>
                <a:buFont typeface="Arial" panose="020B0604020202020204" pitchFamily="34" charset="0"/>
                <a:buChar char="•"/>
              </a:pPr>
              <a:endParaRPr lang="en-US" altLang="ko-KR" sz="1400" spc="-150" dirty="0">
                <a:latin typeface="나눔고딕" panose="020D0604000000000000" pitchFamily="50" charset="-127"/>
                <a:ea typeface="나눔고딕" panose="020D0604000000000000" pitchFamily="50" charset="-127"/>
              </a:endParaRPr>
            </a:p>
          </p:txBody>
        </p:sp>
      </p:grpSp>
      <p:pic>
        <p:nvPicPr>
          <p:cNvPr id="5" name="Picture 4">
            <a:extLst>
              <a:ext uri="{FF2B5EF4-FFF2-40B4-BE49-F238E27FC236}">
                <a16:creationId xmlns:a16="http://schemas.microsoft.com/office/drawing/2014/main" id="{CB9BB04B-3670-4580-A98C-6EA2A2F81F1E}"/>
              </a:ext>
            </a:extLst>
          </p:cNvPr>
          <p:cNvPicPr>
            <a:picLocks noChangeAspect="1"/>
          </p:cNvPicPr>
          <p:nvPr/>
        </p:nvPicPr>
        <p:blipFill rotWithShape="1">
          <a:blip r:embed="rId5"/>
          <a:srcRect r="10095"/>
          <a:stretch/>
        </p:blipFill>
        <p:spPr>
          <a:xfrm>
            <a:off x="2066003" y="1360070"/>
            <a:ext cx="1502626" cy="2363402"/>
          </a:xfrm>
          <a:prstGeom prst="rect">
            <a:avLst/>
          </a:prstGeom>
        </p:spPr>
      </p:pic>
      <p:pic>
        <p:nvPicPr>
          <p:cNvPr id="7" name="Picture 6">
            <a:extLst>
              <a:ext uri="{FF2B5EF4-FFF2-40B4-BE49-F238E27FC236}">
                <a16:creationId xmlns:a16="http://schemas.microsoft.com/office/drawing/2014/main" id="{A6C7C8F5-5D5F-44D7-8157-075C15706FBA}"/>
              </a:ext>
            </a:extLst>
          </p:cNvPr>
          <p:cNvPicPr>
            <a:picLocks noChangeAspect="1"/>
          </p:cNvPicPr>
          <p:nvPr/>
        </p:nvPicPr>
        <p:blipFill rotWithShape="1">
          <a:blip r:embed="rId6"/>
          <a:srcRect r="26446"/>
          <a:stretch/>
        </p:blipFill>
        <p:spPr>
          <a:xfrm>
            <a:off x="3801852" y="1360070"/>
            <a:ext cx="1502626" cy="2363401"/>
          </a:xfrm>
          <a:prstGeom prst="rect">
            <a:avLst/>
          </a:prstGeom>
        </p:spPr>
      </p:pic>
      <p:pic>
        <p:nvPicPr>
          <p:cNvPr id="9" name="Picture 8">
            <a:extLst>
              <a:ext uri="{FF2B5EF4-FFF2-40B4-BE49-F238E27FC236}">
                <a16:creationId xmlns:a16="http://schemas.microsoft.com/office/drawing/2014/main" id="{520A8F65-6A01-42FD-88A3-8A2F0AB8CE00}"/>
              </a:ext>
            </a:extLst>
          </p:cNvPr>
          <p:cNvPicPr>
            <a:picLocks noChangeAspect="1"/>
          </p:cNvPicPr>
          <p:nvPr/>
        </p:nvPicPr>
        <p:blipFill rotWithShape="1">
          <a:blip r:embed="rId7"/>
          <a:srcRect/>
          <a:stretch/>
        </p:blipFill>
        <p:spPr>
          <a:xfrm>
            <a:off x="330155" y="1360446"/>
            <a:ext cx="1502625" cy="2363025"/>
          </a:xfrm>
          <a:prstGeom prst="rect">
            <a:avLst/>
          </a:prstGeom>
        </p:spPr>
      </p:pic>
      <p:pic>
        <p:nvPicPr>
          <p:cNvPr id="2" name="오디오 1">
            <a:hlinkClick r:id="" action="ppaction://media"/>
            <a:extLst>
              <a:ext uri="{FF2B5EF4-FFF2-40B4-BE49-F238E27FC236}">
                <a16:creationId xmlns:a16="http://schemas.microsoft.com/office/drawing/2014/main" id="{1CF684C0-908C-43D2-B455-4D6EF1A101E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982990719"/>
      </p:ext>
    </p:extLst>
  </p:cSld>
  <p:clrMapOvr>
    <a:masterClrMapping/>
  </p:clrMapOvr>
  <mc:AlternateContent xmlns:mc="http://schemas.openxmlformats.org/markup-compatibility/2006">
    <mc:Choice xmlns:p14="http://schemas.microsoft.com/office/powerpoint/2010/main" Requires="p14">
      <p:transition spd="slow" p14:dur="2000" advTm="35281"/>
    </mc:Choice>
    <mc:Fallback>
      <p:transition spd="slow" advTm="35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03</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253916"/>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Scenario</a:t>
            </a:r>
            <a:endParaRPr lang="ko-KR" altLang="en-US" sz="1050" dirty="0">
              <a:solidFill>
                <a:schemeClr val="bg1"/>
              </a:solidFill>
              <a:latin typeface="나눔고딕" panose="020D0604000000000000" pitchFamily="50" charset="-127"/>
              <a:ea typeface="나눔고딕" panose="020D0604000000000000" pitchFamily="50" charset="-127"/>
            </a:endParaRPr>
          </a:p>
        </p:txBody>
      </p:sp>
      <p:grpSp>
        <p:nvGrpSpPr>
          <p:cNvPr id="4" name="Group 3">
            <a:extLst>
              <a:ext uri="{FF2B5EF4-FFF2-40B4-BE49-F238E27FC236}">
                <a16:creationId xmlns:a16="http://schemas.microsoft.com/office/drawing/2014/main" id="{29D7FCC6-2DFA-4EA7-A634-4D9E76485951}"/>
              </a:ext>
            </a:extLst>
          </p:cNvPr>
          <p:cNvGrpSpPr/>
          <p:nvPr/>
        </p:nvGrpSpPr>
        <p:grpSpPr>
          <a:xfrm>
            <a:off x="6084168" y="1912193"/>
            <a:ext cx="3683672" cy="1655697"/>
            <a:chOff x="5004048" y="815351"/>
            <a:chExt cx="3683672" cy="1655697"/>
          </a:xfrm>
        </p:grpSpPr>
        <p:sp>
          <p:nvSpPr>
            <p:cNvPr id="22" name="TextBox 21"/>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Hit in</a:t>
              </a:r>
              <a:r>
                <a:rPr lang="ko-KR" altLang="en-US" sz="1600" b="1" spc="-150" dirty="0">
                  <a:latin typeface="나눔고딕" panose="020D0604000000000000" pitchFamily="50" charset="-127"/>
                  <a:ea typeface="나눔고딕" panose="020D0604000000000000" pitchFamily="50" charset="-127"/>
                </a:rPr>
                <a:t> </a:t>
              </a:r>
              <a:r>
                <a:rPr lang="en-US" altLang="ko-KR" sz="1600" b="1" spc="-150" dirty="0">
                  <a:latin typeface="나눔고딕" panose="020D0604000000000000" pitchFamily="50" charset="-127"/>
                  <a:ea typeface="나눔고딕" panose="020D0604000000000000" pitchFamily="50" charset="-127"/>
                </a:rPr>
                <a:t>L1 and L2</a:t>
              </a:r>
              <a:endParaRPr lang="ko-KR" altLang="en-US" sz="1600" b="1" spc="-150"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BA994E1B-E535-4258-BA04-A800D3CBE695}"/>
                </a:ext>
              </a:extLst>
            </p:cNvPr>
            <p:cNvSpPr txBox="1"/>
            <p:nvPr/>
          </p:nvSpPr>
          <p:spPr>
            <a:xfrm>
              <a:off x="5004048" y="1123756"/>
              <a:ext cx="3024336" cy="1347292"/>
            </a:xfrm>
            <a:prstGeom prst="rect">
              <a:avLst/>
            </a:prstGeom>
            <a:noFill/>
            <a:scene3d>
              <a:camera prst="obliqueTopLeft"/>
              <a:lightRig rig="threePt" dir="t"/>
            </a:scene3d>
          </p:spPr>
          <p:txBody>
            <a:bodyPr wrap="square" rtlCol="0">
              <a:spAutoFit/>
            </a:bodyPr>
            <a:lstStyle/>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이때   </a:t>
              </a:r>
              <a:r>
                <a:rPr lang="en-US" altLang="ko-KR" sz="1400" spc="-150" dirty="0">
                  <a:latin typeface="나눔고딕" panose="020D0604000000000000" pitchFamily="50" charset="-127"/>
                  <a:ea typeface="나눔고딕" panose="020D0604000000000000" pitchFamily="50" charset="-127"/>
                </a:rPr>
                <a:t>(Hit in L4)</a:t>
              </a:r>
              <a:r>
                <a:rPr lang="ko-KR" altLang="en-US" sz="1400" spc="-150" dirty="0">
                  <a:latin typeface="나눔고딕" panose="020D0604000000000000" pitchFamily="50" charset="-127"/>
                  <a:ea typeface="나눔고딕" panose="020D0604000000000000" pitchFamily="50" charset="-127"/>
                </a:rPr>
                <a:t> </a:t>
              </a:r>
              <a:endParaRPr lang="en-US" altLang="ko-KR" sz="1400" spc="-150" dirty="0">
                <a:latin typeface="나눔고딕" panose="020D0604000000000000" pitchFamily="50" charset="-127"/>
                <a:ea typeface="나눔고딕" panose="020D0604000000000000" pitchFamily="50" charset="-127"/>
              </a:endParaRP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이때   </a:t>
              </a:r>
              <a:r>
                <a:rPr lang="en-US" altLang="ko-KR" sz="1400" spc="-150" dirty="0">
                  <a:latin typeface="나눔고딕" panose="020D0604000000000000" pitchFamily="50" charset="-127"/>
                  <a:ea typeface="나눔고딕" panose="020D0604000000000000" pitchFamily="50" charset="-127"/>
                </a:rPr>
                <a:t>(Hit in L1)</a:t>
              </a:r>
              <a:r>
                <a:rPr lang="ko-KR" altLang="en-US" sz="1400" spc="-150" dirty="0">
                  <a:latin typeface="나눔고딕" panose="020D0604000000000000" pitchFamily="50" charset="-127"/>
                  <a:ea typeface="나눔고딕" panose="020D0604000000000000" pitchFamily="50" charset="-127"/>
                </a:rPr>
                <a:t> </a:t>
              </a:r>
              <a:endParaRPr lang="en-US" altLang="ko-KR" sz="1400" spc="-150" dirty="0">
                <a:latin typeface="나눔고딕" panose="020D0604000000000000" pitchFamily="50" charset="-127"/>
                <a:ea typeface="나눔고딕" panose="020D0604000000000000" pitchFamily="50" charset="-127"/>
              </a:endParaRP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이렇게   </a:t>
              </a:r>
              <a:r>
                <a:rPr lang="en-US" altLang="ko-KR" sz="1400" spc="-150" dirty="0">
                  <a:latin typeface="나눔고딕" panose="020D0604000000000000" pitchFamily="50" charset="-127"/>
                  <a:ea typeface="나눔고딕" panose="020D0604000000000000" pitchFamily="50" charset="-127"/>
                </a:rPr>
                <a:t>(Hit in L2)</a:t>
              </a:r>
              <a:r>
                <a:rPr lang="ko-KR" altLang="en-US" sz="1400" spc="-150" dirty="0">
                  <a:latin typeface="나눔고딕" panose="020D0604000000000000" pitchFamily="50" charset="-127"/>
                  <a:ea typeface="나눔고딕" panose="020D0604000000000000" pitchFamily="50" charset="-127"/>
                </a:rPr>
                <a:t> </a:t>
              </a:r>
              <a:endParaRPr lang="en-US" altLang="ko-KR" sz="1400" spc="-150" dirty="0">
                <a:latin typeface="나눔고딕" panose="020D0604000000000000" pitchFamily="50" charset="-127"/>
                <a:ea typeface="나눔고딕" panose="020D0604000000000000" pitchFamily="50" charset="-127"/>
              </a:endParaRP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이렇게   </a:t>
              </a:r>
              <a:r>
                <a:rPr lang="en-US" altLang="ko-KR" sz="1400" spc="-150" dirty="0">
                  <a:latin typeface="나눔고딕" panose="020D0604000000000000" pitchFamily="50" charset="-127"/>
                  <a:ea typeface="나눔고딕" panose="020D0604000000000000" pitchFamily="50" charset="-127"/>
                </a:rPr>
                <a:t>(Hit in L1)</a:t>
              </a:r>
              <a:r>
                <a:rPr lang="ko-KR" altLang="en-US" sz="1400" spc="-150" dirty="0">
                  <a:latin typeface="나눔고딕" panose="020D0604000000000000" pitchFamily="50" charset="-127"/>
                  <a:ea typeface="나눔고딕" panose="020D0604000000000000" pitchFamily="50" charset="-127"/>
                </a:rPr>
                <a:t> </a:t>
              </a:r>
              <a:endParaRPr lang="en-US" altLang="ko-KR" sz="1400" spc="-150" dirty="0">
                <a:latin typeface="나눔고딕" panose="020D0604000000000000" pitchFamily="50" charset="-127"/>
                <a:ea typeface="나눔고딕" panose="020D0604000000000000" pitchFamily="50" charset="-127"/>
              </a:endParaRPr>
            </a:p>
          </p:txBody>
        </p:sp>
      </p:grpSp>
      <p:pic>
        <p:nvPicPr>
          <p:cNvPr id="3" name="Picture 2">
            <a:extLst>
              <a:ext uri="{FF2B5EF4-FFF2-40B4-BE49-F238E27FC236}">
                <a16:creationId xmlns:a16="http://schemas.microsoft.com/office/drawing/2014/main" id="{685480B1-AB10-4A85-94AC-3AB0AD7DAFB0}"/>
              </a:ext>
            </a:extLst>
          </p:cNvPr>
          <p:cNvPicPr>
            <a:picLocks noChangeAspect="1"/>
          </p:cNvPicPr>
          <p:nvPr/>
        </p:nvPicPr>
        <p:blipFill>
          <a:blip r:embed="rId5"/>
          <a:stretch>
            <a:fillRect/>
          </a:stretch>
        </p:blipFill>
        <p:spPr>
          <a:xfrm>
            <a:off x="2915816" y="1364220"/>
            <a:ext cx="2501599" cy="2765233"/>
          </a:xfrm>
          <a:prstGeom prst="rect">
            <a:avLst/>
          </a:prstGeom>
        </p:spPr>
      </p:pic>
      <p:pic>
        <p:nvPicPr>
          <p:cNvPr id="8" name="Picture 7">
            <a:extLst>
              <a:ext uri="{FF2B5EF4-FFF2-40B4-BE49-F238E27FC236}">
                <a16:creationId xmlns:a16="http://schemas.microsoft.com/office/drawing/2014/main" id="{C20B002B-DF18-4238-B7A8-772AC7DE9017}"/>
              </a:ext>
            </a:extLst>
          </p:cNvPr>
          <p:cNvPicPr>
            <a:picLocks noChangeAspect="1"/>
          </p:cNvPicPr>
          <p:nvPr/>
        </p:nvPicPr>
        <p:blipFill>
          <a:blip r:embed="rId6"/>
          <a:stretch>
            <a:fillRect/>
          </a:stretch>
        </p:blipFill>
        <p:spPr>
          <a:xfrm>
            <a:off x="319190" y="1364220"/>
            <a:ext cx="2448272" cy="2751645"/>
          </a:xfrm>
          <a:prstGeom prst="rect">
            <a:avLst/>
          </a:prstGeom>
        </p:spPr>
      </p:pic>
      <p:pic>
        <p:nvPicPr>
          <p:cNvPr id="5" name="오디오 4">
            <a:hlinkClick r:id="" action="ppaction://media"/>
            <a:extLst>
              <a:ext uri="{FF2B5EF4-FFF2-40B4-BE49-F238E27FC236}">
                <a16:creationId xmlns:a16="http://schemas.microsoft.com/office/drawing/2014/main" id="{C5CFBAA7-D087-4545-9140-27B1B4FC56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245686749"/>
      </p:ext>
    </p:extLst>
  </p:cSld>
  <p:clrMapOvr>
    <a:masterClrMapping/>
  </p:clrMapOvr>
  <mc:AlternateContent xmlns:mc="http://schemas.openxmlformats.org/markup-compatibility/2006">
    <mc:Choice xmlns:p14="http://schemas.microsoft.com/office/powerpoint/2010/main" Requires="p14">
      <p:transition spd="slow" p14:dur="2000" advTm="46468"/>
    </mc:Choice>
    <mc:Fallback>
      <p:transition spd="slow" advTm="46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03</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253916"/>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Scenario</a:t>
            </a:r>
            <a:endParaRPr lang="ko-KR" altLang="en-US" sz="1050" dirty="0">
              <a:solidFill>
                <a:schemeClr val="bg1"/>
              </a:solidFill>
              <a:latin typeface="나눔고딕" panose="020D0604000000000000" pitchFamily="50" charset="-127"/>
              <a:ea typeface="나눔고딕" panose="020D0604000000000000" pitchFamily="50" charset="-127"/>
            </a:endParaRPr>
          </a:p>
        </p:txBody>
      </p:sp>
      <p:grpSp>
        <p:nvGrpSpPr>
          <p:cNvPr id="4" name="Group 3">
            <a:extLst>
              <a:ext uri="{FF2B5EF4-FFF2-40B4-BE49-F238E27FC236}">
                <a16:creationId xmlns:a16="http://schemas.microsoft.com/office/drawing/2014/main" id="{29D7FCC6-2DFA-4EA7-A634-4D9E76485951}"/>
              </a:ext>
            </a:extLst>
          </p:cNvPr>
          <p:cNvGrpSpPr/>
          <p:nvPr/>
        </p:nvGrpSpPr>
        <p:grpSpPr>
          <a:xfrm>
            <a:off x="5796136" y="1352737"/>
            <a:ext cx="3683672" cy="3270055"/>
            <a:chOff x="5004048" y="815351"/>
            <a:chExt cx="3683672" cy="3270055"/>
          </a:xfrm>
        </p:grpSpPr>
        <p:sp>
          <p:nvSpPr>
            <p:cNvPr id="22" name="TextBox 21"/>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Cache Locality</a:t>
              </a:r>
              <a:endParaRPr lang="ko-KR" altLang="en-US" sz="1600" b="1" spc="-150"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BA994E1B-E535-4258-BA04-A800D3CBE695}"/>
                </a:ext>
              </a:extLst>
            </p:cNvPr>
            <p:cNvSpPr txBox="1"/>
            <p:nvPr/>
          </p:nvSpPr>
          <p:spPr>
            <a:xfrm>
              <a:off x="5004048" y="1122287"/>
              <a:ext cx="3024336" cy="2963119"/>
            </a:xfrm>
            <a:prstGeom prst="rect">
              <a:avLst/>
            </a:prstGeom>
            <a:noFill/>
            <a:scene3d>
              <a:camera prst="obliqueTopLeft"/>
              <a:lightRig rig="threePt" dir="t"/>
            </a:scene3d>
          </p:spPr>
          <p:txBody>
            <a:bodyPr wrap="square" rtlCol="0">
              <a:spAutoFit/>
            </a:bodyPr>
            <a:lstStyle/>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가격</a:t>
              </a:r>
              <a:r>
                <a:rPr lang="en-US" altLang="ko-KR" sz="1400" spc="-150" dirty="0">
                  <a:latin typeface="나눔고딕" panose="020D0604000000000000" pitchFamily="50" charset="-127"/>
                  <a:ea typeface="나눔고딕" panose="020D0604000000000000" pitchFamily="50" charset="-127"/>
                </a:rPr>
                <a:t>03   (Hit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가꾸다   </a:t>
              </a:r>
              <a:r>
                <a:rPr lang="en-US" altLang="ko-KR" sz="1400" spc="-150" dirty="0">
                  <a:latin typeface="나눔고딕" panose="020D0604000000000000" pitchFamily="50" charset="-127"/>
                  <a:ea typeface="나눔고딕" panose="020D0604000000000000" pitchFamily="50" charset="-127"/>
                </a:rPr>
                <a:t>(Hit in L2)</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위험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위험   </a:t>
              </a:r>
              <a:r>
                <a:rPr lang="en-US" altLang="ko-KR" sz="1400" spc="-150" dirty="0">
                  <a:latin typeface="나눔고딕" panose="020D0604000000000000" pitchFamily="50" charset="-127"/>
                  <a:ea typeface="나눔고딕" panose="020D0604000000000000" pitchFamily="50" charset="-127"/>
                </a:rPr>
                <a:t>(Hit in L1)</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가꾸다   </a:t>
              </a:r>
              <a:r>
                <a:rPr lang="en-US" altLang="ko-KR" sz="1400" spc="-150" dirty="0">
                  <a:latin typeface="나눔고딕" panose="020D0604000000000000" pitchFamily="50" charset="-127"/>
                  <a:ea typeface="나눔고딕" panose="020D0604000000000000" pitchFamily="50" charset="-127"/>
                </a:rPr>
                <a:t>(Hit in L2)</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움직이다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운전하다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가격</a:t>
              </a:r>
              <a:r>
                <a:rPr lang="en-US" altLang="ko-KR" sz="1400" spc="-150" dirty="0">
                  <a:latin typeface="나눔고딕" panose="020D0604000000000000" pitchFamily="50" charset="-127"/>
                  <a:ea typeface="나눔고딕" panose="020D0604000000000000" pitchFamily="50" charset="-127"/>
                </a:rPr>
                <a:t>03   (Hit in L3)</a:t>
              </a:r>
            </a:p>
            <a:p>
              <a:pPr marL="285750" indent="-285750">
                <a:lnSpc>
                  <a:spcPct val="150000"/>
                </a:lnSpc>
                <a:buFont typeface="Arial" panose="020B0604020202020204" pitchFamily="34" charset="0"/>
                <a:buChar char="•"/>
              </a:pPr>
              <a:endParaRPr lang="en-US" altLang="ko-KR" sz="1400" spc="-150" dirty="0">
                <a:latin typeface="나눔고딕" panose="020D0604000000000000" pitchFamily="50" charset="-127"/>
                <a:ea typeface="나눔고딕" panose="020D0604000000000000" pitchFamily="50" charset="-127"/>
              </a:endParaRPr>
            </a:p>
          </p:txBody>
        </p:sp>
      </p:grpSp>
      <p:pic>
        <p:nvPicPr>
          <p:cNvPr id="5" name="Picture 4">
            <a:extLst>
              <a:ext uri="{FF2B5EF4-FFF2-40B4-BE49-F238E27FC236}">
                <a16:creationId xmlns:a16="http://schemas.microsoft.com/office/drawing/2014/main" id="{B7E563F1-2603-4878-8792-10B6525982B0}"/>
              </a:ext>
            </a:extLst>
          </p:cNvPr>
          <p:cNvPicPr>
            <a:picLocks noChangeAspect="1"/>
          </p:cNvPicPr>
          <p:nvPr/>
        </p:nvPicPr>
        <p:blipFill rotWithShape="1">
          <a:blip r:embed="rId5"/>
          <a:srcRect r="22348"/>
          <a:stretch/>
        </p:blipFill>
        <p:spPr>
          <a:xfrm>
            <a:off x="323528" y="1173023"/>
            <a:ext cx="2088232" cy="3358491"/>
          </a:xfrm>
          <a:prstGeom prst="rect">
            <a:avLst/>
          </a:prstGeom>
        </p:spPr>
      </p:pic>
      <p:pic>
        <p:nvPicPr>
          <p:cNvPr id="7" name="Picture 6">
            <a:extLst>
              <a:ext uri="{FF2B5EF4-FFF2-40B4-BE49-F238E27FC236}">
                <a16:creationId xmlns:a16="http://schemas.microsoft.com/office/drawing/2014/main" id="{D221FC9B-096C-4F73-BE4E-A6BC25B4E1A4}"/>
              </a:ext>
            </a:extLst>
          </p:cNvPr>
          <p:cNvPicPr>
            <a:picLocks noChangeAspect="1"/>
          </p:cNvPicPr>
          <p:nvPr/>
        </p:nvPicPr>
        <p:blipFill rotWithShape="1">
          <a:blip r:embed="rId6"/>
          <a:srcRect r="5978"/>
          <a:stretch/>
        </p:blipFill>
        <p:spPr>
          <a:xfrm>
            <a:off x="2843808" y="1173023"/>
            <a:ext cx="2088232" cy="3457363"/>
          </a:xfrm>
          <a:prstGeom prst="rect">
            <a:avLst/>
          </a:prstGeom>
        </p:spPr>
      </p:pic>
      <p:pic>
        <p:nvPicPr>
          <p:cNvPr id="3" name="오디오 2">
            <a:hlinkClick r:id="" action="ppaction://media"/>
            <a:extLst>
              <a:ext uri="{FF2B5EF4-FFF2-40B4-BE49-F238E27FC236}">
                <a16:creationId xmlns:a16="http://schemas.microsoft.com/office/drawing/2014/main" id="{E67F0420-8DD9-496B-9164-1918D0B9696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037772447"/>
      </p:ext>
    </p:extLst>
  </p:cSld>
  <p:clrMapOvr>
    <a:masterClrMapping/>
  </p:clrMapOvr>
  <mc:AlternateContent xmlns:mc="http://schemas.openxmlformats.org/markup-compatibility/2006">
    <mc:Choice xmlns:p14="http://schemas.microsoft.com/office/powerpoint/2010/main" Requires="p14">
      <p:transition spd="slow" p14:dur="2000" advTm="29342"/>
    </mc:Choice>
    <mc:Fallback>
      <p:transition spd="slow" advTm="29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03</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253916"/>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Scenario</a:t>
            </a:r>
            <a:endParaRPr lang="ko-KR" altLang="en-US" sz="1050" dirty="0">
              <a:solidFill>
                <a:schemeClr val="bg1"/>
              </a:solidFill>
              <a:latin typeface="나눔고딕" panose="020D0604000000000000" pitchFamily="50" charset="-127"/>
              <a:ea typeface="나눔고딕" panose="020D0604000000000000" pitchFamily="50" charset="-127"/>
            </a:endParaRPr>
          </a:p>
        </p:txBody>
      </p:sp>
      <p:pic>
        <p:nvPicPr>
          <p:cNvPr id="12" name="Picture 11">
            <a:extLst>
              <a:ext uri="{FF2B5EF4-FFF2-40B4-BE49-F238E27FC236}">
                <a16:creationId xmlns:a16="http://schemas.microsoft.com/office/drawing/2014/main" id="{BFDB0965-ED70-43B6-9CCF-792B2CCA2137}"/>
              </a:ext>
            </a:extLst>
          </p:cNvPr>
          <p:cNvPicPr>
            <a:picLocks noChangeAspect="1"/>
          </p:cNvPicPr>
          <p:nvPr/>
        </p:nvPicPr>
        <p:blipFill rotWithShape="1">
          <a:blip r:embed="rId5"/>
          <a:srcRect l="-1" r="-1"/>
          <a:stretch/>
        </p:blipFill>
        <p:spPr>
          <a:xfrm>
            <a:off x="338726" y="1167757"/>
            <a:ext cx="2361066" cy="3045724"/>
          </a:xfrm>
          <a:prstGeom prst="rect">
            <a:avLst/>
          </a:prstGeom>
        </p:spPr>
      </p:pic>
      <p:pic>
        <p:nvPicPr>
          <p:cNvPr id="15" name="Picture 14">
            <a:extLst>
              <a:ext uri="{FF2B5EF4-FFF2-40B4-BE49-F238E27FC236}">
                <a16:creationId xmlns:a16="http://schemas.microsoft.com/office/drawing/2014/main" id="{A74DC87E-8108-4A92-AB3C-D6DF3263D5EA}"/>
              </a:ext>
            </a:extLst>
          </p:cNvPr>
          <p:cNvPicPr>
            <a:picLocks noChangeAspect="1"/>
          </p:cNvPicPr>
          <p:nvPr/>
        </p:nvPicPr>
        <p:blipFill rotWithShape="1">
          <a:blip r:embed="rId6"/>
          <a:srcRect r="11633"/>
          <a:stretch/>
        </p:blipFill>
        <p:spPr>
          <a:xfrm>
            <a:off x="2843808" y="1167757"/>
            <a:ext cx="2361066" cy="1820272"/>
          </a:xfrm>
          <a:prstGeom prst="rect">
            <a:avLst/>
          </a:prstGeom>
        </p:spPr>
      </p:pic>
      <p:grpSp>
        <p:nvGrpSpPr>
          <p:cNvPr id="21" name="Group 3">
            <a:extLst>
              <a:ext uri="{FF2B5EF4-FFF2-40B4-BE49-F238E27FC236}">
                <a16:creationId xmlns:a16="http://schemas.microsoft.com/office/drawing/2014/main" id="{2B43C9C4-ECD2-47B2-9BC9-8382213A3BCC}"/>
              </a:ext>
            </a:extLst>
          </p:cNvPr>
          <p:cNvGrpSpPr/>
          <p:nvPr/>
        </p:nvGrpSpPr>
        <p:grpSpPr>
          <a:xfrm>
            <a:off x="5796136" y="1352737"/>
            <a:ext cx="3683672" cy="3270055"/>
            <a:chOff x="5004048" y="815351"/>
            <a:chExt cx="3683672" cy="3270055"/>
          </a:xfrm>
        </p:grpSpPr>
        <p:sp>
          <p:nvSpPr>
            <p:cNvPr id="23" name="TextBox 22">
              <a:extLst>
                <a:ext uri="{FF2B5EF4-FFF2-40B4-BE49-F238E27FC236}">
                  <a16:creationId xmlns:a16="http://schemas.microsoft.com/office/drawing/2014/main" id="{721A7DE2-8FC0-4E4D-B010-2545E70C2238}"/>
                </a:ext>
              </a:extLst>
            </p:cNvPr>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Cache Locality</a:t>
              </a:r>
              <a:endParaRPr lang="ko-KR" altLang="en-US" sz="1600" b="1" spc="-150"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FE97C399-ABD3-49D1-BC9C-C7D500BF06B1}"/>
                </a:ext>
              </a:extLst>
            </p:cNvPr>
            <p:cNvSpPr txBox="1"/>
            <p:nvPr/>
          </p:nvSpPr>
          <p:spPr>
            <a:xfrm>
              <a:off x="5004048" y="1122287"/>
              <a:ext cx="3024336" cy="2963119"/>
            </a:xfrm>
            <a:prstGeom prst="rect">
              <a:avLst/>
            </a:prstGeom>
            <a:noFill/>
            <a:scene3d>
              <a:camera prst="obliqueTopLeft"/>
              <a:lightRig rig="threePt" dir="t"/>
            </a:scene3d>
          </p:spPr>
          <p:txBody>
            <a:bodyPr wrap="square" rtlCol="0">
              <a:spAutoFit/>
            </a:bodyPr>
            <a:lstStyle/>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가격</a:t>
              </a:r>
              <a:r>
                <a:rPr lang="en-US" altLang="ko-KR" sz="1400" spc="-150" dirty="0">
                  <a:latin typeface="나눔고딕" panose="020D0604000000000000" pitchFamily="50" charset="-127"/>
                  <a:ea typeface="나눔고딕" panose="020D0604000000000000" pitchFamily="50" charset="-127"/>
                </a:rPr>
                <a:t>03   (Hit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가꾸다   </a:t>
              </a:r>
              <a:r>
                <a:rPr lang="en-US" altLang="ko-KR" sz="1400" spc="-150" dirty="0">
                  <a:latin typeface="나눔고딕" panose="020D0604000000000000" pitchFamily="50" charset="-127"/>
                  <a:ea typeface="나눔고딕" panose="020D0604000000000000" pitchFamily="50" charset="-127"/>
                </a:rPr>
                <a:t>(Hit in L2)</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위험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위험   </a:t>
              </a:r>
              <a:r>
                <a:rPr lang="en-US" altLang="ko-KR" sz="1400" spc="-150" dirty="0">
                  <a:latin typeface="나눔고딕" panose="020D0604000000000000" pitchFamily="50" charset="-127"/>
                  <a:ea typeface="나눔고딕" panose="020D0604000000000000" pitchFamily="50" charset="-127"/>
                </a:rPr>
                <a:t>(Hit in L1)</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가꾸다   </a:t>
              </a:r>
              <a:r>
                <a:rPr lang="en-US" altLang="ko-KR" sz="1400" spc="-150" dirty="0">
                  <a:latin typeface="나눔고딕" panose="020D0604000000000000" pitchFamily="50" charset="-127"/>
                  <a:ea typeface="나눔고딕" panose="020D0604000000000000" pitchFamily="50" charset="-127"/>
                </a:rPr>
                <a:t>(Hit in L2)</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움직이다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운전하다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가격</a:t>
              </a:r>
              <a:r>
                <a:rPr lang="en-US" altLang="ko-KR" sz="1400" spc="-150" dirty="0">
                  <a:latin typeface="나눔고딕" panose="020D0604000000000000" pitchFamily="50" charset="-127"/>
                  <a:ea typeface="나눔고딕" panose="020D0604000000000000" pitchFamily="50" charset="-127"/>
                </a:rPr>
                <a:t>03   (Hit in L3)</a:t>
              </a:r>
            </a:p>
            <a:p>
              <a:pPr marL="285750" indent="-285750">
                <a:lnSpc>
                  <a:spcPct val="150000"/>
                </a:lnSpc>
                <a:buFont typeface="Arial" panose="020B0604020202020204" pitchFamily="34" charset="0"/>
                <a:buChar char="•"/>
              </a:pPr>
              <a:endParaRPr lang="en-US" altLang="ko-KR" sz="1400" spc="-150" dirty="0">
                <a:latin typeface="나눔고딕" panose="020D0604000000000000" pitchFamily="50" charset="-127"/>
                <a:ea typeface="나눔고딕" panose="020D0604000000000000" pitchFamily="50" charset="-127"/>
              </a:endParaRPr>
            </a:p>
          </p:txBody>
        </p:sp>
      </p:grpSp>
      <p:pic>
        <p:nvPicPr>
          <p:cNvPr id="3" name="오디오 2">
            <a:hlinkClick r:id="" action="ppaction://media"/>
            <a:extLst>
              <a:ext uri="{FF2B5EF4-FFF2-40B4-BE49-F238E27FC236}">
                <a16:creationId xmlns:a16="http://schemas.microsoft.com/office/drawing/2014/main" id="{7230D212-95F4-4393-85D5-CF6F113756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794997085"/>
      </p:ext>
    </p:extLst>
  </p:cSld>
  <p:clrMapOvr>
    <a:masterClrMapping/>
  </p:clrMapOvr>
  <mc:AlternateContent xmlns:mc="http://schemas.openxmlformats.org/markup-compatibility/2006">
    <mc:Choice xmlns:p14="http://schemas.microsoft.com/office/powerpoint/2010/main" Requires="p14">
      <p:transition spd="slow" p14:dur="2000" advTm="46922"/>
    </mc:Choice>
    <mc:Fallback>
      <p:transition spd="slow" advTm="46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03</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253916"/>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Scenario</a:t>
            </a:r>
            <a:endParaRPr lang="ko-KR" altLang="en-US" sz="1050" dirty="0">
              <a:solidFill>
                <a:schemeClr val="bg1"/>
              </a:solidFill>
              <a:latin typeface="나눔고딕" panose="020D0604000000000000" pitchFamily="50" charset="-127"/>
              <a:ea typeface="나눔고딕" panose="020D0604000000000000" pitchFamily="50" charset="-127"/>
            </a:endParaRPr>
          </a:p>
        </p:txBody>
      </p:sp>
      <p:pic>
        <p:nvPicPr>
          <p:cNvPr id="3" name="그림 2">
            <a:extLst>
              <a:ext uri="{FF2B5EF4-FFF2-40B4-BE49-F238E27FC236}">
                <a16:creationId xmlns:a16="http://schemas.microsoft.com/office/drawing/2014/main" id="{F43A1957-F09D-46FC-A1B7-4E29349887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1979623"/>
            <a:ext cx="4008225" cy="1899199"/>
          </a:xfrm>
          <a:prstGeom prst="rect">
            <a:avLst/>
          </a:prstGeom>
        </p:spPr>
      </p:pic>
      <p:grpSp>
        <p:nvGrpSpPr>
          <p:cNvPr id="19" name="Group 3">
            <a:extLst>
              <a:ext uri="{FF2B5EF4-FFF2-40B4-BE49-F238E27FC236}">
                <a16:creationId xmlns:a16="http://schemas.microsoft.com/office/drawing/2014/main" id="{B12CF202-39C0-42A5-A10F-8AFC8B714166}"/>
              </a:ext>
            </a:extLst>
          </p:cNvPr>
          <p:cNvGrpSpPr/>
          <p:nvPr/>
        </p:nvGrpSpPr>
        <p:grpSpPr>
          <a:xfrm>
            <a:off x="5940152" y="1775228"/>
            <a:ext cx="2765495" cy="2191967"/>
            <a:chOff x="5004048" y="815351"/>
            <a:chExt cx="3683672" cy="3392057"/>
          </a:xfrm>
        </p:grpSpPr>
        <p:sp>
          <p:nvSpPr>
            <p:cNvPr id="20" name="TextBox 19">
              <a:extLst>
                <a:ext uri="{FF2B5EF4-FFF2-40B4-BE49-F238E27FC236}">
                  <a16:creationId xmlns:a16="http://schemas.microsoft.com/office/drawing/2014/main" id="{31E8ADE1-30B2-48D5-A39F-091E01089986}"/>
                </a:ext>
              </a:extLst>
            </p:cNvPr>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0" i="0" dirty="0">
                  <a:solidFill>
                    <a:srgbClr val="000000"/>
                  </a:solidFill>
                  <a:effectLst/>
                  <a:latin typeface="Helvetica" panose="020B0604020202020204" pitchFamily="34" charset="0"/>
                </a:rPr>
                <a:t>How to save it in L3</a:t>
              </a:r>
              <a:endParaRPr lang="ko-KR" altLang="en-US" sz="1600" b="1" spc="-150" dirty="0">
                <a:latin typeface="나눔고딕" panose="020D0604000000000000" pitchFamily="50" charset="-127"/>
                <a:ea typeface="나눔고딕" panose="020D0604000000000000" pitchFamily="50" charset="-127"/>
              </a:endParaRPr>
            </a:p>
          </p:txBody>
        </p:sp>
        <p:sp>
          <p:nvSpPr>
            <p:cNvPr id="22" name="TextBox 21">
              <a:extLst>
                <a:ext uri="{FF2B5EF4-FFF2-40B4-BE49-F238E27FC236}">
                  <a16:creationId xmlns:a16="http://schemas.microsoft.com/office/drawing/2014/main" id="{26735734-C463-4DEA-84C9-12B8E7958635}"/>
                </a:ext>
              </a:extLst>
            </p:cNvPr>
            <p:cNvSpPr txBox="1"/>
            <p:nvPr/>
          </p:nvSpPr>
          <p:spPr>
            <a:xfrm>
              <a:off x="5004048" y="1122287"/>
              <a:ext cx="3024335" cy="3085121"/>
            </a:xfrm>
            <a:prstGeom prst="rect">
              <a:avLst/>
            </a:prstGeom>
            <a:noFill/>
            <a:scene3d>
              <a:camera prst="obliqueTopLeft"/>
              <a:lightRig rig="threePt" dir="t"/>
            </a:scene3d>
          </p:spPr>
          <p:txBody>
            <a:bodyPr wrap="square" rtlCol="0">
              <a:spAutoFit/>
            </a:bodyPr>
            <a:lstStyle/>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가격</a:t>
              </a:r>
              <a:r>
                <a:rPr lang="en-US" altLang="ko-KR" sz="1400" spc="-150" dirty="0">
                  <a:latin typeface="나눔고딕" panose="020D0604000000000000" pitchFamily="50" charset="-127"/>
                  <a:ea typeface="나눔고딕" panose="020D0604000000000000" pitchFamily="50" charset="-127"/>
                </a:rPr>
                <a:t>03   (Hit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감소하다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검정색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검은색   </a:t>
              </a:r>
              <a:r>
                <a:rPr lang="en-US" altLang="ko-KR" sz="1400" spc="-150" dirty="0">
                  <a:latin typeface="나눔고딕" panose="020D0604000000000000" pitchFamily="50" charset="-127"/>
                  <a:ea typeface="나눔고딕" panose="020D0604000000000000" pitchFamily="50" charset="-127"/>
                </a:rPr>
                <a:t>(Hit in L2)</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감소하다   </a:t>
              </a:r>
              <a:r>
                <a:rPr lang="en-US" altLang="ko-KR" sz="1400" spc="-150" dirty="0">
                  <a:latin typeface="나눔고딕" panose="020D0604000000000000" pitchFamily="50" charset="-127"/>
                  <a:ea typeface="나눔고딕" panose="020D0604000000000000" pitchFamily="50" charset="-127"/>
                </a:rPr>
                <a:t>(Hit in L3)</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검정색   </a:t>
              </a:r>
              <a:r>
                <a:rPr lang="en-US" altLang="ko-KR" sz="1400" spc="-150" dirty="0">
                  <a:latin typeface="나눔고딕" panose="020D0604000000000000" pitchFamily="50" charset="-127"/>
                  <a:ea typeface="나눔고딕" panose="020D0604000000000000" pitchFamily="50" charset="-127"/>
                </a:rPr>
                <a:t>(Hit in L3)</a:t>
              </a:r>
            </a:p>
          </p:txBody>
        </p:sp>
      </p:grpSp>
      <p:pic>
        <p:nvPicPr>
          <p:cNvPr id="2" name="오디오 1">
            <a:hlinkClick r:id="" action="ppaction://media"/>
            <a:extLst>
              <a:ext uri="{FF2B5EF4-FFF2-40B4-BE49-F238E27FC236}">
                <a16:creationId xmlns:a16="http://schemas.microsoft.com/office/drawing/2014/main" id="{6FFF146C-5EE1-422A-9897-B746A734E8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4107742612"/>
      </p:ext>
    </p:extLst>
  </p:cSld>
  <p:clrMapOvr>
    <a:masterClrMapping/>
  </p:clrMapOvr>
  <mc:AlternateContent xmlns:mc="http://schemas.openxmlformats.org/markup-compatibility/2006">
    <mc:Choice xmlns:p14="http://schemas.microsoft.com/office/powerpoint/2010/main" Requires="p14">
      <p:transition spd="slow" p14:dur="2000" advTm="10306"/>
    </mc:Choice>
    <mc:Fallback>
      <p:transition spd="slow" advTm="10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03</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253916"/>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Scenario</a:t>
            </a:r>
            <a:endParaRPr lang="ko-KR" altLang="en-US" sz="1050" dirty="0">
              <a:solidFill>
                <a:schemeClr val="bg1"/>
              </a:solidFill>
              <a:latin typeface="나눔고딕" panose="020D0604000000000000" pitchFamily="50" charset="-127"/>
              <a:ea typeface="나눔고딕" panose="020D0604000000000000" pitchFamily="50" charset="-127"/>
            </a:endParaRPr>
          </a:p>
        </p:txBody>
      </p:sp>
      <p:pic>
        <p:nvPicPr>
          <p:cNvPr id="5" name="그림 4">
            <a:extLst>
              <a:ext uri="{FF2B5EF4-FFF2-40B4-BE49-F238E27FC236}">
                <a16:creationId xmlns:a16="http://schemas.microsoft.com/office/drawing/2014/main" id="{CF62C514-2955-4533-AF41-0D228DAA52DC}"/>
              </a:ext>
            </a:extLst>
          </p:cNvPr>
          <p:cNvPicPr>
            <a:picLocks noChangeAspect="1"/>
          </p:cNvPicPr>
          <p:nvPr/>
        </p:nvPicPr>
        <p:blipFill rotWithShape="1">
          <a:blip r:embed="rId5">
            <a:extLst>
              <a:ext uri="{28A0092B-C50C-407E-A947-70E740481C1C}">
                <a14:useLocalDpi xmlns:a14="http://schemas.microsoft.com/office/drawing/2010/main" val="0"/>
              </a:ext>
            </a:extLst>
          </a:blip>
          <a:srcRect r="3807"/>
          <a:stretch/>
        </p:blipFill>
        <p:spPr>
          <a:xfrm>
            <a:off x="1162645" y="596683"/>
            <a:ext cx="2566482" cy="4182215"/>
          </a:xfrm>
          <a:prstGeom prst="rect">
            <a:avLst/>
          </a:prstGeom>
        </p:spPr>
      </p:pic>
      <p:pic>
        <p:nvPicPr>
          <p:cNvPr id="4" name="그림 3">
            <a:extLst>
              <a:ext uri="{FF2B5EF4-FFF2-40B4-BE49-F238E27FC236}">
                <a16:creationId xmlns:a16="http://schemas.microsoft.com/office/drawing/2014/main" id="{B755297C-FBDD-433C-8EF9-36244C127113}"/>
              </a:ext>
            </a:extLst>
          </p:cNvPr>
          <p:cNvPicPr>
            <a:picLocks noChangeAspect="1"/>
          </p:cNvPicPr>
          <p:nvPr/>
        </p:nvPicPr>
        <p:blipFill rotWithShape="1">
          <a:blip r:embed="rId6">
            <a:extLst>
              <a:ext uri="{28A0092B-C50C-407E-A947-70E740481C1C}">
                <a14:useLocalDpi xmlns:a14="http://schemas.microsoft.com/office/drawing/2010/main" val="0"/>
              </a:ext>
            </a:extLst>
          </a:blip>
          <a:srcRect b="660"/>
          <a:stretch/>
        </p:blipFill>
        <p:spPr>
          <a:xfrm>
            <a:off x="3923928" y="596683"/>
            <a:ext cx="2566481" cy="4182581"/>
          </a:xfrm>
          <a:prstGeom prst="rect">
            <a:avLst/>
          </a:prstGeom>
        </p:spPr>
      </p:pic>
      <p:grpSp>
        <p:nvGrpSpPr>
          <p:cNvPr id="14" name="Group 3">
            <a:extLst>
              <a:ext uri="{FF2B5EF4-FFF2-40B4-BE49-F238E27FC236}">
                <a16:creationId xmlns:a16="http://schemas.microsoft.com/office/drawing/2014/main" id="{12E893C5-F16C-4180-9DFE-4900AB0B4D85}"/>
              </a:ext>
            </a:extLst>
          </p:cNvPr>
          <p:cNvGrpSpPr/>
          <p:nvPr/>
        </p:nvGrpSpPr>
        <p:grpSpPr>
          <a:xfrm>
            <a:off x="6804248" y="1475766"/>
            <a:ext cx="2765495" cy="2191967"/>
            <a:chOff x="5004048" y="815351"/>
            <a:chExt cx="3683672" cy="3392057"/>
          </a:xfrm>
        </p:grpSpPr>
        <p:sp>
          <p:nvSpPr>
            <p:cNvPr id="15" name="TextBox 14">
              <a:extLst>
                <a:ext uri="{FF2B5EF4-FFF2-40B4-BE49-F238E27FC236}">
                  <a16:creationId xmlns:a16="http://schemas.microsoft.com/office/drawing/2014/main" id="{DA98B2AB-209C-49DD-8B37-2BCEC992FC36}"/>
                </a:ext>
              </a:extLst>
            </p:cNvPr>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0" i="0" dirty="0">
                  <a:solidFill>
                    <a:srgbClr val="000000"/>
                  </a:solidFill>
                  <a:effectLst/>
                  <a:latin typeface="Helvetica" panose="020B0604020202020204" pitchFamily="34" charset="0"/>
                </a:rPr>
                <a:t>How to save it in L3</a:t>
              </a:r>
              <a:endParaRPr lang="ko-KR" altLang="en-US" sz="1600" b="1" spc="-150" dirty="0">
                <a:latin typeface="나눔고딕" panose="020D0604000000000000" pitchFamily="50" charset="-127"/>
                <a:ea typeface="나눔고딕" panose="020D0604000000000000" pitchFamily="50" charset="-127"/>
              </a:endParaRPr>
            </a:p>
          </p:txBody>
        </p:sp>
        <p:sp>
          <p:nvSpPr>
            <p:cNvPr id="19" name="TextBox 18">
              <a:extLst>
                <a:ext uri="{FF2B5EF4-FFF2-40B4-BE49-F238E27FC236}">
                  <a16:creationId xmlns:a16="http://schemas.microsoft.com/office/drawing/2014/main" id="{DDC3E65F-9B43-45CA-99B6-03AE4527AE6F}"/>
                </a:ext>
              </a:extLst>
            </p:cNvPr>
            <p:cNvSpPr txBox="1"/>
            <p:nvPr/>
          </p:nvSpPr>
          <p:spPr>
            <a:xfrm>
              <a:off x="5004048" y="1122287"/>
              <a:ext cx="3024335" cy="3085121"/>
            </a:xfrm>
            <a:prstGeom prst="rect">
              <a:avLst/>
            </a:prstGeom>
            <a:noFill/>
            <a:scene3d>
              <a:camera prst="obliqueTopLeft"/>
              <a:lightRig rig="threePt" dir="t"/>
            </a:scene3d>
          </p:spPr>
          <p:txBody>
            <a:bodyPr wrap="square" rtlCol="0">
              <a:spAutoFit/>
            </a:bodyPr>
            <a:lstStyle/>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가격</a:t>
              </a:r>
              <a:r>
                <a:rPr lang="en-US" altLang="ko-KR" sz="1400" spc="-150" dirty="0">
                  <a:latin typeface="나눔고딕" panose="020D0604000000000000" pitchFamily="50" charset="-127"/>
                  <a:ea typeface="나눔고딕" panose="020D0604000000000000" pitchFamily="50" charset="-127"/>
                </a:rPr>
                <a:t>03   (Hit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감소하다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검정색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검은색   </a:t>
              </a:r>
              <a:r>
                <a:rPr lang="en-US" altLang="ko-KR" sz="1400" spc="-150" dirty="0">
                  <a:latin typeface="나눔고딕" panose="020D0604000000000000" pitchFamily="50" charset="-127"/>
                  <a:ea typeface="나눔고딕" panose="020D0604000000000000" pitchFamily="50" charset="-127"/>
                </a:rPr>
                <a:t>(Hit in L2)</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감소하다   </a:t>
              </a:r>
              <a:r>
                <a:rPr lang="en-US" altLang="ko-KR" sz="1400" spc="-150" dirty="0">
                  <a:latin typeface="나눔고딕" panose="020D0604000000000000" pitchFamily="50" charset="-127"/>
                  <a:ea typeface="나눔고딕" panose="020D0604000000000000" pitchFamily="50" charset="-127"/>
                </a:rPr>
                <a:t>(Hit in L3)</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검정색   </a:t>
              </a:r>
              <a:r>
                <a:rPr lang="en-US" altLang="ko-KR" sz="1400" spc="-150" dirty="0">
                  <a:latin typeface="나눔고딕" panose="020D0604000000000000" pitchFamily="50" charset="-127"/>
                  <a:ea typeface="나눔고딕" panose="020D0604000000000000" pitchFamily="50" charset="-127"/>
                </a:rPr>
                <a:t>(Hit in L3)</a:t>
              </a:r>
            </a:p>
          </p:txBody>
        </p:sp>
      </p:grpSp>
      <p:pic>
        <p:nvPicPr>
          <p:cNvPr id="3" name="오디오 2">
            <a:hlinkClick r:id="" action="ppaction://media"/>
            <a:extLst>
              <a:ext uri="{FF2B5EF4-FFF2-40B4-BE49-F238E27FC236}">
                <a16:creationId xmlns:a16="http://schemas.microsoft.com/office/drawing/2014/main" id="{DB20C465-EEA3-4C37-A673-B51DFE5B5D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4250029524"/>
      </p:ext>
    </p:extLst>
  </p:cSld>
  <p:clrMapOvr>
    <a:masterClrMapping/>
  </p:clrMapOvr>
  <mc:AlternateContent xmlns:mc="http://schemas.openxmlformats.org/markup-compatibility/2006">
    <mc:Choice xmlns:p14="http://schemas.microsoft.com/office/powerpoint/2010/main" Requires="p14">
      <p:transition spd="slow" p14:dur="2000" advTm="17587"/>
    </mc:Choice>
    <mc:Fallback>
      <p:transition spd="slow" advTm="17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03</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253916"/>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Scenario</a:t>
            </a:r>
            <a:endParaRPr lang="ko-KR" altLang="en-US" sz="1050" dirty="0">
              <a:solidFill>
                <a:schemeClr val="bg1"/>
              </a:solidFill>
              <a:latin typeface="나눔고딕" panose="020D0604000000000000" pitchFamily="50" charset="-127"/>
              <a:ea typeface="나눔고딕" panose="020D0604000000000000" pitchFamily="50" charset="-127"/>
            </a:endParaRPr>
          </a:p>
        </p:txBody>
      </p:sp>
      <p:pic>
        <p:nvPicPr>
          <p:cNvPr id="3" name="그림 2">
            <a:extLst>
              <a:ext uri="{FF2B5EF4-FFF2-40B4-BE49-F238E27FC236}">
                <a16:creationId xmlns:a16="http://schemas.microsoft.com/office/drawing/2014/main" id="{CF4CBFA4-FA7B-43B5-9131-2FF977B36524}"/>
              </a:ext>
            </a:extLst>
          </p:cNvPr>
          <p:cNvPicPr>
            <a:picLocks noChangeAspect="1"/>
          </p:cNvPicPr>
          <p:nvPr/>
        </p:nvPicPr>
        <p:blipFill rotWithShape="1">
          <a:blip r:embed="rId5">
            <a:extLst>
              <a:ext uri="{28A0092B-C50C-407E-A947-70E740481C1C}">
                <a14:useLocalDpi xmlns:a14="http://schemas.microsoft.com/office/drawing/2010/main" val="0"/>
              </a:ext>
            </a:extLst>
          </a:blip>
          <a:srcRect r="9315" b="634"/>
          <a:stretch/>
        </p:blipFill>
        <p:spPr>
          <a:xfrm>
            <a:off x="1259633" y="505191"/>
            <a:ext cx="2204118" cy="4298807"/>
          </a:xfrm>
          <a:prstGeom prst="rect">
            <a:avLst/>
          </a:prstGeom>
        </p:spPr>
      </p:pic>
      <p:pic>
        <p:nvPicPr>
          <p:cNvPr id="7" name="그림 6">
            <a:extLst>
              <a:ext uri="{FF2B5EF4-FFF2-40B4-BE49-F238E27FC236}">
                <a16:creationId xmlns:a16="http://schemas.microsoft.com/office/drawing/2014/main" id="{5B852B44-8682-4585-A5CD-83CB7252C7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9776" y="503855"/>
            <a:ext cx="2204117" cy="4300143"/>
          </a:xfrm>
          <a:prstGeom prst="rect">
            <a:avLst/>
          </a:prstGeom>
        </p:spPr>
      </p:pic>
      <p:grpSp>
        <p:nvGrpSpPr>
          <p:cNvPr id="19" name="Group 3">
            <a:extLst>
              <a:ext uri="{FF2B5EF4-FFF2-40B4-BE49-F238E27FC236}">
                <a16:creationId xmlns:a16="http://schemas.microsoft.com/office/drawing/2014/main" id="{43CAD175-F237-4198-A28A-6345965F2E42}"/>
              </a:ext>
            </a:extLst>
          </p:cNvPr>
          <p:cNvGrpSpPr/>
          <p:nvPr/>
        </p:nvGrpSpPr>
        <p:grpSpPr>
          <a:xfrm>
            <a:off x="6804248" y="1475766"/>
            <a:ext cx="2765495" cy="2191967"/>
            <a:chOff x="5004048" y="815351"/>
            <a:chExt cx="3683672" cy="3392057"/>
          </a:xfrm>
        </p:grpSpPr>
        <p:sp>
          <p:nvSpPr>
            <p:cNvPr id="20" name="TextBox 19">
              <a:extLst>
                <a:ext uri="{FF2B5EF4-FFF2-40B4-BE49-F238E27FC236}">
                  <a16:creationId xmlns:a16="http://schemas.microsoft.com/office/drawing/2014/main" id="{67457BEC-E42D-4F8F-8337-C832594A0704}"/>
                </a:ext>
              </a:extLst>
            </p:cNvPr>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0" i="0" dirty="0">
                  <a:solidFill>
                    <a:srgbClr val="000000"/>
                  </a:solidFill>
                  <a:effectLst/>
                  <a:latin typeface="Helvetica" panose="020B0604020202020204" pitchFamily="34" charset="0"/>
                </a:rPr>
                <a:t>How to save it in L3</a:t>
              </a:r>
              <a:endParaRPr lang="ko-KR" altLang="en-US" sz="1600" b="1" spc="-150" dirty="0">
                <a:latin typeface="나눔고딕" panose="020D0604000000000000" pitchFamily="50" charset="-127"/>
                <a:ea typeface="나눔고딕" panose="020D0604000000000000" pitchFamily="50" charset="-127"/>
              </a:endParaRPr>
            </a:p>
          </p:txBody>
        </p:sp>
        <p:sp>
          <p:nvSpPr>
            <p:cNvPr id="22" name="TextBox 21">
              <a:extLst>
                <a:ext uri="{FF2B5EF4-FFF2-40B4-BE49-F238E27FC236}">
                  <a16:creationId xmlns:a16="http://schemas.microsoft.com/office/drawing/2014/main" id="{7E3EF5EF-D13B-4D2D-A5E2-BCC21594A49C}"/>
                </a:ext>
              </a:extLst>
            </p:cNvPr>
            <p:cNvSpPr txBox="1"/>
            <p:nvPr/>
          </p:nvSpPr>
          <p:spPr>
            <a:xfrm>
              <a:off x="5004048" y="1122287"/>
              <a:ext cx="3024335" cy="3085121"/>
            </a:xfrm>
            <a:prstGeom prst="rect">
              <a:avLst/>
            </a:prstGeom>
            <a:noFill/>
            <a:scene3d>
              <a:camera prst="obliqueTopLeft"/>
              <a:lightRig rig="threePt" dir="t"/>
            </a:scene3d>
          </p:spPr>
          <p:txBody>
            <a:bodyPr wrap="square" rtlCol="0">
              <a:spAutoFit/>
            </a:bodyPr>
            <a:lstStyle/>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가격</a:t>
              </a:r>
              <a:r>
                <a:rPr lang="en-US" altLang="ko-KR" sz="1400" spc="-150" dirty="0">
                  <a:latin typeface="나눔고딕" panose="020D0604000000000000" pitchFamily="50" charset="-127"/>
                  <a:ea typeface="나눔고딕" panose="020D0604000000000000" pitchFamily="50" charset="-127"/>
                </a:rPr>
                <a:t>03   (Hit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감소하다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검정색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검은색   </a:t>
              </a:r>
              <a:r>
                <a:rPr lang="en-US" altLang="ko-KR" sz="1400" spc="-150" dirty="0">
                  <a:latin typeface="나눔고딕" panose="020D0604000000000000" pitchFamily="50" charset="-127"/>
                  <a:ea typeface="나눔고딕" panose="020D0604000000000000" pitchFamily="50" charset="-127"/>
                </a:rPr>
                <a:t>(Hit in L2)</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감소하다   </a:t>
              </a:r>
              <a:r>
                <a:rPr lang="en-US" altLang="ko-KR" sz="1400" spc="-150" dirty="0">
                  <a:latin typeface="나눔고딕" panose="020D0604000000000000" pitchFamily="50" charset="-127"/>
                  <a:ea typeface="나눔고딕" panose="020D0604000000000000" pitchFamily="50" charset="-127"/>
                </a:rPr>
                <a:t>(Hit in L3)</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검정색   </a:t>
              </a:r>
              <a:r>
                <a:rPr lang="en-US" altLang="ko-KR" sz="1400" spc="-150" dirty="0">
                  <a:latin typeface="나눔고딕" panose="020D0604000000000000" pitchFamily="50" charset="-127"/>
                  <a:ea typeface="나눔고딕" panose="020D0604000000000000" pitchFamily="50" charset="-127"/>
                </a:rPr>
                <a:t>(Hit in L3)</a:t>
              </a:r>
            </a:p>
          </p:txBody>
        </p:sp>
      </p:grpSp>
      <p:pic>
        <p:nvPicPr>
          <p:cNvPr id="2" name="오디오 1">
            <a:hlinkClick r:id="" action="ppaction://media"/>
            <a:extLst>
              <a:ext uri="{FF2B5EF4-FFF2-40B4-BE49-F238E27FC236}">
                <a16:creationId xmlns:a16="http://schemas.microsoft.com/office/drawing/2014/main" id="{F6FEC0C3-D37F-48A3-9220-ED28DB6AD1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815354842"/>
      </p:ext>
    </p:extLst>
  </p:cSld>
  <p:clrMapOvr>
    <a:masterClrMapping/>
  </p:clrMapOvr>
  <mc:AlternateContent xmlns:mc="http://schemas.openxmlformats.org/markup-compatibility/2006">
    <mc:Choice xmlns:p14="http://schemas.microsoft.com/office/powerpoint/2010/main" Requires="p14">
      <p:transition spd="slow" p14:dur="2000" advTm="13291"/>
    </mc:Choice>
    <mc:Fallback>
      <p:transition spd="slow" advTm="13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03</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253916"/>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Scenario</a:t>
            </a:r>
            <a:endParaRPr lang="ko-KR" altLang="en-US" sz="1050" dirty="0">
              <a:solidFill>
                <a:schemeClr val="bg1"/>
              </a:solidFill>
              <a:latin typeface="나눔고딕" panose="020D0604000000000000" pitchFamily="50" charset="-127"/>
              <a:ea typeface="나눔고딕" panose="020D0604000000000000" pitchFamily="50" charset="-127"/>
            </a:endParaRPr>
          </a:p>
        </p:txBody>
      </p:sp>
      <p:grpSp>
        <p:nvGrpSpPr>
          <p:cNvPr id="21" name="Group 3">
            <a:extLst>
              <a:ext uri="{FF2B5EF4-FFF2-40B4-BE49-F238E27FC236}">
                <a16:creationId xmlns:a16="http://schemas.microsoft.com/office/drawing/2014/main" id="{2B43C9C4-ECD2-47B2-9BC9-8382213A3BCC}"/>
              </a:ext>
            </a:extLst>
          </p:cNvPr>
          <p:cNvGrpSpPr/>
          <p:nvPr/>
        </p:nvGrpSpPr>
        <p:grpSpPr>
          <a:xfrm>
            <a:off x="6804248" y="1475766"/>
            <a:ext cx="2765495" cy="2191967"/>
            <a:chOff x="5004048" y="815351"/>
            <a:chExt cx="3683672" cy="3392057"/>
          </a:xfrm>
        </p:grpSpPr>
        <p:sp>
          <p:nvSpPr>
            <p:cNvPr id="23" name="TextBox 22">
              <a:extLst>
                <a:ext uri="{FF2B5EF4-FFF2-40B4-BE49-F238E27FC236}">
                  <a16:creationId xmlns:a16="http://schemas.microsoft.com/office/drawing/2014/main" id="{721A7DE2-8FC0-4E4D-B010-2545E70C2238}"/>
                </a:ext>
              </a:extLst>
            </p:cNvPr>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0" i="0" dirty="0">
                  <a:solidFill>
                    <a:srgbClr val="000000"/>
                  </a:solidFill>
                  <a:effectLst/>
                  <a:latin typeface="Helvetica" panose="020B0604020202020204" pitchFamily="34" charset="0"/>
                </a:rPr>
                <a:t>How to save it in L3</a:t>
              </a:r>
              <a:endParaRPr lang="ko-KR" altLang="en-US" sz="1600" b="1" spc="-150"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FE97C399-ABD3-49D1-BC9C-C7D500BF06B1}"/>
                </a:ext>
              </a:extLst>
            </p:cNvPr>
            <p:cNvSpPr txBox="1"/>
            <p:nvPr/>
          </p:nvSpPr>
          <p:spPr>
            <a:xfrm>
              <a:off x="5004048" y="1122287"/>
              <a:ext cx="3024335" cy="3085121"/>
            </a:xfrm>
            <a:prstGeom prst="rect">
              <a:avLst/>
            </a:prstGeom>
            <a:noFill/>
            <a:scene3d>
              <a:camera prst="obliqueTopLeft"/>
              <a:lightRig rig="threePt" dir="t"/>
            </a:scene3d>
          </p:spPr>
          <p:txBody>
            <a:bodyPr wrap="square" rtlCol="0">
              <a:spAutoFit/>
            </a:bodyPr>
            <a:lstStyle/>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가격</a:t>
              </a:r>
              <a:r>
                <a:rPr lang="en-US" altLang="ko-KR" sz="1400" spc="-150" dirty="0">
                  <a:latin typeface="나눔고딕" panose="020D0604000000000000" pitchFamily="50" charset="-127"/>
                  <a:ea typeface="나눔고딕" panose="020D0604000000000000" pitchFamily="50" charset="-127"/>
                </a:rPr>
                <a:t>03   (Hit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감소하다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검정색   </a:t>
              </a:r>
              <a:r>
                <a:rPr lang="en-US" altLang="ko-KR" sz="1400" spc="-150" dirty="0">
                  <a:latin typeface="나눔고딕" panose="020D0604000000000000" pitchFamily="50" charset="-127"/>
                  <a:ea typeface="나눔고딕" panose="020D0604000000000000" pitchFamily="50" charset="-127"/>
                </a:rPr>
                <a:t>(Hit in L4)</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검은색   </a:t>
              </a:r>
              <a:r>
                <a:rPr lang="en-US" altLang="ko-KR" sz="1400" spc="-150" dirty="0">
                  <a:latin typeface="나눔고딕" panose="020D0604000000000000" pitchFamily="50" charset="-127"/>
                  <a:ea typeface="나눔고딕" panose="020D0604000000000000" pitchFamily="50" charset="-127"/>
                </a:rPr>
                <a:t>(Hit in L2)</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감소하다   </a:t>
              </a:r>
              <a:r>
                <a:rPr lang="en-US" altLang="ko-KR" sz="1400" spc="-150" dirty="0">
                  <a:latin typeface="나눔고딕" panose="020D0604000000000000" pitchFamily="50" charset="-127"/>
                  <a:ea typeface="나눔고딕" panose="020D0604000000000000" pitchFamily="50" charset="-127"/>
                </a:rPr>
                <a:t>(Hit in L3)</a:t>
              </a:r>
            </a:p>
            <a:p>
              <a:pPr marL="285750" indent="-285750">
                <a:lnSpc>
                  <a:spcPct val="150000"/>
                </a:lnSpc>
                <a:buFont typeface="Arial" panose="020B0604020202020204" pitchFamily="34" charset="0"/>
                <a:buChar char="•"/>
              </a:pPr>
              <a:r>
                <a:rPr lang="ko-KR" altLang="en-US" sz="1400" spc="-150" dirty="0">
                  <a:latin typeface="나눔고딕" panose="020D0604000000000000" pitchFamily="50" charset="-127"/>
                  <a:ea typeface="나눔고딕" panose="020D0604000000000000" pitchFamily="50" charset="-127"/>
                </a:rPr>
                <a:t>검정색   </a:t>
              </a:r>
              <a:r>
                <a:rPr lang="en-US" altLang="ko-KR" sz="1400" spc="-150" dirty="0">
                  <a:latin typeface="나눔고딕" panose="020D0604000000000000" pitchFamily="50" charset="-127"/>
                  <a:ea typeface="나눔고딕" panose="020D0604000000000000" pitchFamily="50" charset="-127"/>
                </a:rPr>
                <a:t>(Hit in L3)</a:t>
              </a:r>
            </a:p>
          </p:txBody>
        </p:sp>
      </p:grpSp>
      <p:pic>
        <p:nvPicPr>
          <p:cNvPr id="4" name="그림 3">
            <a:extLst>
              <a:ext uri="{FF2B5EF4-FFF2-40B4-BE49-F238E27FC236}">
                <a16:creationId xmlns:a16="http://schemas.microsoft.com/office/drawing/2014/main" id="{EF212778-BCD8-4297-8F3A-C3B42AC41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414" y="499825"/>
            <a:ext cx="2266316" cy="4304173"/>
          </a:xfrm>
          <a:prstGeom prst="rect">
            <a:avLst/>
          </a:prstGeom>
        </p:spPr>
      </p:pic>
      <p:pic>
        <p:nvPicPr>
          <p:cNvPr id="6" name="그림 5">
            <a:extLst>
              <a:ext uri="{FF2B5EF4-FFF2-40B4-BE49-F238E27FC236}">
                <a16:creationId xmlns:a16="http://schemas.microsoft.com/office/drawing/2014/main" id="{DE537341-4213-4BB3-ADC4-413DF1BE98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1920" y="499825"/>
            <a:ext cx="2356228" cy="4304173"/>
          </a:xfrm>
          <a:prstGeom prst="rect">
            <a:avLst/>
          </a:prstGeom>
        </p:spPr>
      </p:pic>
      <p:pic>
        <p:nvPicPr>
          <p:cNvPr id="2" name="오디오 1">
            <a:hlinkClick r:id="" action="ppaction://media"/>
            <a:extLst>
              <a:ext uri="{FF2B5EF4-FFF2-40B4-BE49-F238E27FC236}">
                <a16:creationId xmlns:a16="http://schemas.microsoft.com/office/drawing/2014/main" id="{E46D9436-F9BA-4825-8863-A61A759771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733543513"/>
      </p:ext>
    </p:extLst>
  </p:cSld>
  <p:clrMapOvr>
    <a:masterClrMapping/>
  </p:clrMapOvr>
  <mc:AlternateContent xmlns:mc="http://schemas.openxmlformats.org/markup-compatibility/2006">
    <mc:Choice xmlns:p14="http://schemas.microsoft.com/office/powerpoint/2010/main" Requires="p14">
      <p:transition spd="slow" p14:dur="2000" advTm="29011"/>
    </mc:Choice>
    <mc:Fallback>
      <p:transition spd="slow" advTm="29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339752" y="2130564"/>
            <a:ext cx="4464496" cy="523220"/>
          </a:xfrm>
          <a:prstGeom prst="rect">
            <a:avLst/>
          </a:prstGeom>
          <a:noFill/>
        </p:spPr>
        <p:txBody>
          <a:bodyPr wrap="square" rtlCol="0">
            <a:spAutoFit/>
          </a:bodyPr>
          <a:lstStyle/>
          <a:p>
            <a:pPr algn="ctr"/>
            <a:r>
              <a:rPr lang="en-US" altLang="ko-KR" sz="2800" spc="-150" dirty="0">
                <a:latin typeface="나눔고딕" panose="020D0604000000000000" pitchFamily="50" charset="-127"/>
                <a:ea typeface="나눔고딕" panose="020D0604000000000000" pitchFamily="50" charset="-127"/>
              </a:rPr>
              <a:t>Thank you</a:t>
            </a:r>
            <a:endParaRPr lang="ko-KR" altLang="en-US" spc="-150" dirty="0">
              <a:latin typeface="나눔고딕" panose="020D0604000000000000" pitchFamily="50" charset="-127"/>
              <a:ea typeface="나눔고딕" panose="020D0604000000000000" pitchFamily="50" charset="-127"/>
            </a:endParaRPr>
          </a:p>
        </p:txBody>
      </p:sp>
      <p:sp>
        <p:nvSpPr>
          <p:cNvPr id="10" name="직사각형 9"/>
          <p:cNvSpPr/>
          <p:nvPr/>
        </p:nvSpPr>
        <p:spPr>
          <a:xfrm>
            <a:off x="5400092" y="2120848"/>
            <a:ext cx="72008" cy="72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5487300" y="2012504"/>
            <a:ext cx="72008" cy="72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오디오 1">
            <a:hlinkClick r:id="" action="ppaction://media"/>
            <a:extLst>
              <a:ext uri="{FF2B5EF4-FFF2-40B4-BE49-F238E27FC236}">
                <a16:creationId xmlns:a16="http://schemas.microsoft.com/office/drawing/2014/main" id="{3F8E56D4-C1F1-41B2-BDF1-AD9CFEC20B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485088873"/>
      </p:ext>
    </p:extLst>
  </p:cSld>
  <p:clrMapOvr>
    <a:masterClrMapping/>
  </p:clrMapOvr>
  <mc:AlternateContent xmlns:mc="http://schemas.openxmlformats.org/markup-compatibility/2006">
    <mc:Choice xmlns:p14="http://schemas.microsoft.com/office/powerpoint/2010/main" Requires="p14">
      <p:transition spd="slow" p14:dur="2000" advTm="3291"/>
    </mc:Choice>
    <mc:Fallback>
      <p:transition spd="slow" advTm="3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0667" y="343987"/>
            <a:ext cx="1656184" cy="461665"/>
          </a:xfrm>
          <a:prstGeom prst="rect">
            <a:avLst/>
          </a:prstGeom>
          <a:noFill/>
          <a:scene3d>
            <a:camera prst="obliqueTopLeft"/>
            <a:lightRig rig="threePt" dir="t"/>
          </a:scene3d>
        </p:spPr>
        <p:txBody>
          <a:bodyPr wrap="square" rtlCol="0">
            <a:spAutoFit/>
          </a:bodyPr>
          <a:lstStyle/>
          <a:p>
            <a:pPr algn="ctr"/>
            <a:r>
              <a:rPr lang="en-US" altLang="ko-KR" sz="2400" spc="-150" dirty="0">
                <a:latin typeface="나눔고딕 ExtraBold" panose="020D0904000000000000" pitchFamily="50" charset="-127"/>
                <a:ea typeface="나눔고딕 ExtraBold" panose="020D0904000000000000" pitchFamily="50" charset="-127"/>
              </a:rPr>
              <a:t>Contents</a:t>
            </a:r>
            <a:endParaRPr lang="ko-KR" altLang="en-US" sz="2400" spc="-150" dirty="0">
              <a:latin typeface="나눔고딕 ExtraBold" panose="020D0904000000000000" pitchFamily="50" charset="-127"/>
              <a:ea typeface="나눔고딕 ExtraBold" panose="020D0904000000000000" pitchFamily="50" charset="-127"/>
            </a:endParaRPr>
          </a:p>
        </p:txBody>
      </p:sp>
      <p:cxnSp>
        <p:nvCxnSpPr>
          <p:cNvPr id="10" name="직선 연결선 9"/>
          <p:cNvCxnSpPr/>
          <p:nvPr/>
        </p:nvCxnSpPr>
        <p:spPr>
          <a:xfrm flipH="1">
            <a:off x="1787974" y="646828"/>
            <a:ext cx="162302" cy="19673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flipH="1">
            <a:off x="503548" y="306082"/>
            <a:ext cx="162302" cy="19673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그룹 25"/>
          <p:cNvGrpSpPr/>
          <p:nvPr/>
        </p:nvGrpSpPr>
        <p:grpSpPr>
          <a:xfrm>
            <a:off x="2132428" y="2139702"/>
            <a:ext cx="1278743" cy="913457"/>
            <a:chOff x="1259632" y="2067694"/>
            <a:chExt cx="1278743" cy="913457"/>
          </a:xfrm>
        </p:grpSpPr>
        <p:sp>
          <p:nvSpPr>
            <p:cNvPr id="12" name="TextBox 11"/>
            <p:cNvSpPr txBox="1"/>
            <p:nvPr/>
          </p:nvSpPr>
          <p:spPr>
            <a:xfrm>
              <a:off x="1259632" y="2211710"/>
              <a:ext cx="1278743" cy="769441"/>
            </a:xfrm>
            <a:prstGeom prst="rect">
              <a:avLst/>
            </a:prstGeom>
            <a:noFill/>
            <a:scene3d>
              <a:camera prst="obliqueTopLeft"/>
              <a:lightRig rig="threePt" dir="t"/>
            </a:scene3d>
          </p:spPr>
          <p:txBody>
            <a:bodyPr wrap="square" rtlCol="0">
              <a:spAutoFit/>
            </a:bodyPr>
            <a:lstStyle/>
            <a:p>
              <a:pPr algn="ctr"/>
              <a:r>
                <a:rPr lang="en-US" altLang="ko-KR" sz="1100" dirty="0">
                  <a:latin typeface="나눔고딕" panose="020D0604000000000000" pitchFamily="50" charset="-127"/>
                  <a:ea typeface="나눔고딕" panose="020D0604000000000000" pitchFamily="50" charset="-127"/>
                </a:rPr>
                <a:t>01</a:t>
              </a:r>
              <a:endParaRPr lang="en-US" altLang="ko-KR" sz="1200" dirty="0">
                <a:latin typeface="나눔고딕" panose="020D0604000000000000" pitchFamily="50" charset="-127"/>
                <a:ea typeface="나눔고딕" panose="020D0604000000000000" pitchFamily="50" charset="-127"/>
              </a:endParaRPr>
            </a:p>
            <a:p>
              <a:pPr algn="ctr"/>
              <a:r>
                <a:rPr lang="en-US" altLang="ko-KR" sz="1600" dirty="0">
                  <a:latin typeface="나눔고딕" panose="020D0604000000000000" pitchFamily="50" charset="-127"/>
                  <a:ea typeface="나눔고딕" panose="020D0604000000000000" pitchFamily="50" charset="-127"/>
                </a:rPr>
                <a:t>Memory</a:t>
              </a:r>
            </a:p>
            <a:p>
              <a:pPr algn="ctr"/>
              <a:r>
                <a:rPr lang="en-US" altLang="ko-KR" sz="1600" dirty="0">
                  <a:latin typeface="나눔고딕" panose="020D0604000000000000" pitchFamily="50" charset="-127"/>
                  <a:ea typeface="나눔고딕" panose="020D0604000000000000" pitchFamily="50" charset="-127"/>
                </a:rPr>
                <a:t>Hierarchy</a:t>
              </a:r>
              <a:endParaRPr lang="ko-KR" altLang="en-US" sz="1600" dirty="0">
                <a:latin typeface="나눔고딕" panose="020D0604000000000000" pitchFamily="50" charset="-127"/>
                <a:ea typeface="나눔고딕" panose="020D0604000000000000" pitchFamily="50" charset="-127"/>
              </a:endParaRPr>
            </a:p>
          </p:txBody>
        </p:sp>
        <p:sp>
          <p:nvSpPr>
            <p:cNvPr id="24" name="직사각형 23"/>
            <p:cNvSpPr/>
            <p:nvPr/>
          </p:nvSpPr>
          <p:spPr>
            <a:xfrm>
              <a:off x="1862999" y="2067694"/>
              <a:ext cx="72008" cy="72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 name="그룹 26"/>
          <p:cNvGrpSpPr/>
          <p:nvPr/>
        </p:nvGrpSpPr>
        <p:grpSpPr>
          <a:xfrm>
            <a:off x="3932628" y="2139702"/>
            <a:ext cx="1278743" cy="667236"/>
            <a:chOff x="1259632" y="2067694"/>
            <a:chExt cx="1278743" cy="667236"/>
          </a:xfrm>
        </p:grpSpPr>
        <p:sp>
          <p:nvSpPr>
            <p:cNvPr id="28" name="TextBox 27"/>
            <p:cNvSpPr txBox="1"/>
            <p:nvPr/>
          </p:nvSpPr>
          <p:spPr>
            <a:xfrm>
              <a:off x="1259632" y="2211710"/>
              <a:ext cx="1278743" cy="523220"/>
            </a:xfrm>
            <a:prstGeom prst="rect">
              <a:avLst/>
            </a:prstGeom>
            <a:noFill/>
            <a:scene3d>
              <a:camera prst="obliqueTopLeft"/>
              <a:lightRig rig="threePt" dir="t"/>
            </a:scene3d>
          </p:spPr>
          <p:txBody>
            <a:bodyPr wrap="square" rtlCol="0">
              <a:spAutoFit/>
            </a:bodyPr>
            <a:lstStyle/>
            <a:p>
              <a:pPr algn="ctr"/>
              <a:r>
                <a:rPr lang="en-US" altLang="ko-KR" sz="1100" dirty="0">
                  <a:latin typeface="나눔고딕" panose="020D0604000000000000" pitchFamily="50" charset="-127"/>
                  <a:ea typeface="나눔고딕" panose="020D0604000000000000" pitchFamily="50" charset="-127"/>
                </a:rPr>
                <a:t>02</a:t>
              </a:r>
              <a:endParaRPr lang="en-US" altLang="ko-KR" sz="1200" dirty="0">
                <a:latin typeface="나눔고딕" panose="020D0604000000000000" pitchFamily="50" charset="-127"/>
                <a:ea typeface="나눔고딕" panose="020D0604000000000000" pitchFamily="50" charset="-127"/>
              </a:endParaRPr>
            </a:p>
            <a:p>
              <a:pPr algn="ctr"/>
              <a:r>
                <a:rPr lang="en-US" altLang="ko-KR" sz="1600" dirty="0">
                  <a:latin typeface="나눔고딕" panose="020D0604000000000000" pitchFamily="50" charset="-127"/>
                  <a:ea typeface="나눔고딕" panose="020D0604000000000000" pitchFamily="50" charset="-127"/>
                </a:rPr>
                <a:t>Data</a:t>
              </a:r>
              <a:endParaRPr lang="ko-KR" altLang="en-US" sz="1600" dirty="0">
                <a:latin typeface="나눔고딕" panose="020D0604000000000000" pitchFamily="50" charset="-127"/>
                <a:ea typeface="나눔고딕" panose="020D0604000000000000" pitchFamily="50" charset="-127"/>
              </a:endParaRPr>
            </a:p>
          </p:txBody>
        </p:sp>
        <p:sp>
          <p:nvSpPr>
            <p:cNvPr id="29" name="직사각형 28"/>
            <p:cNvSpPr/>
            <p:nvPr/>
          </p:nvSpPr>
          <p:spPr>
            <a:xfrm>
              <a:off x="1862999" y="2067694"/>
              <a:ext cx="72008" cy="72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 name="그룹 29"/>
          <p:cNvGrpSpPr/>
          <p:nvPr/>
        </p:nvGrpSpPr>
        <p:grpSpPr>
          <a:xfrm>
            <a:off x="5732828" y="2139702"/>
            <a:ext cx="1278743" cy="667236"/>
            <a:chOff x="1259632" y="2067694"/>
            <a:chExt cx="1278743" cy="667236"/>
          </a:xfrm>
        </p:grpSpPr>
        <p:sp>
          <p:nvSpPr>
            <p:cNvPr id="31" name="TextBox 30"/>
            <p:cNvSpPr txBox="1"/>
            <p:nvPr/>
          </p:nvSpPr>
          <p:spPr>
            <a:xfrm>
              <a:off x="1259632" y="2211710"/>
              <a:ext cx="1278743" cy="523220"/>
            </a:xfrm>
            <a:prstGeom prst="rect">
              <a:avLst/>
            </a:prstGeom>
            <a:noFill/>
            <a:scene3d>
              <a:camera prst="obliqueTopLeft"/>
              <a:lightRig rig="threePt" dir="t"/>
            </a:scene3d>
          </p:spPr>
          <p:txBody>
            <a:bodyPr wrap="square" rtlCol="0">
              <a:spAutoFit/>
            </a:bodyPr>
            <a:lstStyle/>
            <a:p>
              <a:pPr algn="ctr"/>
              <a:r>
                <a:rPr lang="en-US" altLang="ko-KR" sz="1100" dirty="0">
                  <a:latin typeface="나눔고딕" panose="020D0604000000000000" pitchFamily="50" charset="-127"/>
                  <a:ea typeface="나눔고딕" panose="020D0604000000000000" pitchFamily="50" charset="-127"/>
                </a:rPr>
                <a:t>03</a:t>
              </a:r>
              <a:endParaRPr lang="en-US" altLang="ko-KR" sz="1200" dirty="0">
                <a:latin typeface="나눔고딕" panose="020D0604000000000000" pitchFamily="50" charset="-127"/>
                <a:ea typeface="나눔고딕" panose="020D0604000000000000" pitchFamily="50" charset="-127"/>
              </a:endParaRPr>
            </a:p>
            <a:p>
              <a:pPr algn="ctr"/>
              <a:r>
                <a:rPr lang="en-US" altLang="ko-KR" sz="1600" dirty="0">
                  <a:latin typeface="나눔고딕" panose="020D0604000000000000" pitchFamily="50" charset="-127"/>
                  <a:ea typeface="나눔고딕" panose="020D0604000000000000" pitchFamily="50" charset="-127"/>
                </a:rPr>
                <a:t>Scenario</a:t>
              </a:r>
              <a:endParaRPr lang="ko-KR" altLang="en-US" sz="1600" dirty="0">
                <a:latin typeface="나눔고딕" panose="020D0604000000000000" pitchFamily="50" charset="-127"/>
                <a:ea typeface="나눔고딕" panose="020D0604000000000000" pitchFamily="50" charset="-127"/>
              </a:endParaRPr>
            </a:p>
          </p:txBody>
        </p:sp>
        <p:sp>
          <p:nvSpPr>
            <p:cNvPr id="32" name="직사각형 31"/>
            <p:cNvSpPr/>
            <p:nvPr/>
          </p:nvSpPr>
          <p:spPr>
            <a:xfrm>
              <a:off x="1862999" y="2067694"/>
              <a:ext cx="72008" cy="72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 name="Audio 1">
            <a:hlinkClick r:id="" action="ppaction://media"/>
            <a:extLst>
              <a:ext uri="{FF2B5EF4-FFF2-40B4-BE49-F238E27FC236}">
                <a16:creationId xmlns:a16="http://schemas.microsoft.com/office/drawing/2014/main" id="{F72463DB-8385-42E5-BDDC-6726882093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23530046"/>
      </p:ext>
    </p:extLst>
  </p:cSld>
  <p:clrMapOvr>
    <a:masterClrMapping/>
  </p:clrMapOvr>
  <mc:AlternateContent xmlns:mc="http://schemas.openxmlformats.org/markup-compatibility/2006" xmlns:p14="http://schemas.microsoft.com/office/powerpoint/2010/main">
    <mc:Choice Requires="p14">
      <p:transition spd="slow" p14:dur="2000" advTm="12502"/>
    </mc:Choice>
    <mc:Fallback xmlns="">
      <p:transition spd="slow" advTm="12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00</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253916"/>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Intro</a:t>
            </a:r>
            <a:endParaRPr lang="ko-KR" altLang="en-US" sz="1050" dirty="0">
              <a:solidFill>
                <a:schemeClr val="bg1"/>
              </a:solidFill>
              <a:latin typeface="나눔고딕" panose="020D0604000000000000" pitchFamily="50" charset="-127"/>
              <a:ea typeface="나눔고딕" panose="020D0604000000000000" pitchFamily="50" charset="-127"/>
            </a:endParaRPr>
          </a:p>
        </p:txBody>
      </p:sp>
      <p:pic>
        <p:nvPicPr>
          <p:cNvPr id="1026" name="Picture 2" descr="자바(JAVA) 기초 강좌 - #0 개발환경 설정">
            <a:extLst>
              <a:ext uri="{FF2B5EF4-FFF2-40B4-BE49-F238E27FC236}">
                <a16:creationId xmlns:a16="http://schemas.microsoft.com/office/drawing/2014/main" id="{32117A60-0BE4-4843-8539-9D3E003A02E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250" r="35156"/>
          <a:stretch/>
        </p:blipFill>
        <p:spPr bwMode="auto">
          <a:xfrm>
            <a:off x="1907704" y="959798"/>
            <a:ext cx="1414466" cy="2311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lliJ IDEA - Spring Legacy Project 만들기">
            <a:extLst>
              <a:ext uri="{FF2B5EF4-FFF2-40B4-BE49-F238E27FC236}">
                <a16:creationId xmlns:a16="http://schemas.microsoft.com/office/drawing/2014/main" id="{DB0567D6-EB32-44DA-A028-33C5A82799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7176" y="1124981"/>
            <a:ext cx="2219747" cy="221974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919A879-222A-46FE-BB17-4F3253A1FB84}"/>
              </a:ext>
            </a:extLst>
          </p:cNvPr>
          <p:cNvSpPr txBox="1"/>
          <p:nvPr/>
        </p:nvSpPr>
        <p:spPr>
          <a:xfrm>
            <a:off x="773101" y="3530202"/>
            <a:ext cx="3683672" cy="338554"/>
          </a:xfrm>
          <a:prstGeom prst="rect">
            <a:avLst/>
          </a:prstGeom>
          <a:noFill/>
          <a:scene3d>
            <a:camera prst="obliqueTopLeft"/>
            <a:lightRig rig="threePt" dir="t"/>
          </a:scene3d>
        </p:spPr>
        <p:txBody>
          <a:bodyPr wrap="square" rtlCol="0">
            <a:spAutoFit/>
          </a:bodyPr>
          <a:lstStyle/>
          <a:p>
            <a:pPr algn="ctr"/>
            <a:r>
              <a:rPr lang="en-US" altLang="ko-KR" sz="1600" b="1" spc="-150" dirty="0">
                <a:latin typeface="나눔고딕" panose="020D0604000000000000" pitchFamily="50" charset="-127"/>
                <a:ea typeface="나눔고딕" panose="020D0604000000000000" pitchFamily="50" charset="-127"/>
              </a:rPr>
              <a:t>Java</a:t>
            </a:r>
            <a:endParaRPr lang="ko-KR" altLang="en-US" sz="1600" b="1" spc="-150" dirty="0">
              <a:latin typeface="나눔고딕" panose="020D0604000000000000" pitchFamily="50" charset="-127"/>
              <a:ea typeface="나눔고딕" panose="020D0604000000000000" pitchFamily="50" charset="-127"/>
            </a:endParaRPr>
          </a:p>
        </p:txBody>
      </p:sp>
      <p:sp>
        <p:nvSpPr>
          <p:cNvPr id="20" name="TextBox 19">
            <a:extLst>
              <a:ext uri="{FF2B5EF4-FFF2-40B4-BE49-F238E27FC236}">
                <a16:creationId xmlns:a16="http://schemas.microsoft.com/office/drawing/2014/main" id="{9D11F536-A22C-4746-AE1F-A4E882887EE1}"/>
              </a:ext>
            </a:extLst>
          </p:cNvPr>
          <p:cNvSpPr txBox="1"/>
          <p:nvPr/>
        </p:nvSpPr>
        <p:spPr>
          <a:xfrm>
            <a:off x="4788024" y="3530202"/>
            <a:ext cx="3683672" cy="338554"/>
          </a:xfrm>
          <a:prstGeom prst="rect">
            <a:avLst/>
          </a:prstGeom>
          <a:noFill/>
          <a:scene3d>
            <a:camera prst="obliqueTopLeft"/>
            <a:lightRig rig="threePt" dir="t"/>
          </a:scene3d>
        </p:spPr>
        <p:txBody>
          <a:bodyPr wrap="square" rtlCol="0">
            <a:spAutoFit/>
          </a:bodyPr>
          <a:lstStyle/>
          <a:p>
            <a:pPr algn="ctr"/>
            <a:r>
              <a:rPr lang="en-US" altLang="ko-KR" sz="1600" b="1" spc="-150" dirty="0">
                <a:latin typeface="나눔고딕" panose="020D0604000000000000" pitchFamily="50" charset="-127"/>
                <a:ea typeface="나눔고딕" panose="020D0604000000000000" pitchFamily="50" charset="-127"/>
              </a:rPr>
              <a:t>IntelliJ IDEA</a:t>
            </a:r>
            <a:endParaRPr lang="ko-KR" altLang="en-US" sz="1600" b="1" spc="-150" dirty="0">
              <a:latin typeface="나눔고딕" panose="020D0604000000000000" pitchFamily="50" charset="-127"/>
              <a:ea typeface="나눔고딕" panose="020D0604000000000000" pitchFamily="50" charset="-127"/>
            </a:endParaRPr>
          </a:p>
        </p:txBody>
      </p:sp>
      <p:pic>
        <p:nvPicPr>
          <p:cNvPr id="2" name="Audio 1">
            <a:hlinkClick r:id="" action="ppaction://media"/>
            <a:extLst>
              <a:ext uri="{FF2B5EF4-FFF2-40B4-BE49-F238E27FC236}">
                <a16:creationId xmlns:a16="http://schemas.microsoft.com/office/drawing/2014/main" id="{B4CB00DF-E751-46ED-81B6-5699905A68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996559538"/>
      </p:ext>
    </p:extLst>
  </p:cSld>
  <p:clrMapOvr>
    <a:masterClrMapping/>
  </p:clrMapOvr>
  <mc:AlternateContent xmlns:mc="http://schemas.openxmlformats.org/markup-compatibility/2006" xmlns:p14="http://schemas.microsoft.com/office/powerpoint/2010/main">
    <mc:Choice Requires="p14">
      <p:transition spd="slow" p14:dur="2000" advTm="9065"/>
    </mc:Choice>
    <mc:Fallback xmlns="">
      <p:transition spd="slow" advTm="9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217D01-ED91-418F-86B6-A977BA19EA46}"/>
              </a:ext>
            </a:extLst>
          </p:cNvPr>
          <p:cNvGrpSpPr/>
          <p:nvPr/>
        </p:nvGrpSpPr>
        <p:grpSpPr>
          <a:xfrm>
            <a:off x="2951820" y="1757303"/>
            <a:ext cx="2983964" cy="923330"/>
            <a:chOff x="2951820" y="1757303"/>
            <a:chExt cx="2983964" cy="923330"/>
          </a:xfrm>
        </p:grpSpPr>
        <p:grpSp>
          <p:nvGrpSpPr>
            <p:cNvPr id="3" name="Group 2">
              <a:extLst>
                <a:ext uri="{FF2B5EF4-FFF2-40B4-BE49-F238E27FC236}">
                  <a16:creationId xmlns:a16="http://schemas.microsoft.com/office/drawing/2014/main" id="{2502F909-01E7-45DC-88E7-B982347E6341}"/>
                </a:ext>
              </a:extLst>
            </p:cNvPr>
            <p:cNvGrpSpPr/>
            <p:nvPr/>
          </p:nvGrpSpPr>
          <p:grpSpPr>
            <a:xfrm>
              <a:off x="3059832" y="2512516"/>
              <a:ext cx="2875952" cy="72008"/>
              <a:chOff x="2204906" y="2512516"/>
              <a:chExt cx="2875952" cy="72008"/>
            </a:xfrm>
          </p:grpSpPr>
          <p:cxnSp>
            <p:nvCxnSpPr>
              <p:cNvPr id="6" name="직선 연결선 5"/>
              <p:cNvCxnSpPr>
                <a:cxnSpLocks/>
              </p:cNvCxnSpPr>
              <p:nvPr/>
            </p:nvCxnSpPr>
            <p:spPr>
              <a:xfrm>
                <a:off x="2204906" y="2548520"/>
                <a:ext cx="2767940" cy="0"/>
              </a:xfrm>
              <a:prstGeom prst="line">
                <a:avLst/>
              </a:prstGeom>
              <a:ln>
                <a:solidFill>
                  <a:schemeClr val="tx1"/>
                </a:solidFill>
              </a:ln>
              <a:scene3d>
                <a:camera prst="obliqueTopLeft"/>
                <a:lightRig rig="threePt" dir="t"/>
              </a:scene3d>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4864834" y="2512516"/>
                <a:ext cx="216024" cy="72008"/>
              </a:xfrm>
              <a:prstGeom prst="rect">
                <a:avLst/>
              </a:prstGeom>
              <a:solidFill>
                <a:schemeClr val="tx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Box 6"/>
            <p:cNvSpPr txBox="1"/>
            <p:nvPr/>
          </p:nvSpPr>
          <p:spPr>
            <a:xfrm>
              <a:off x="2951820" y="1757303"/>
              <a:ext cx="2232248" cy="923330"/>
            </a:xfrm>
            <a:prstGeom prst="rect">
              <a:avLst/>
            </a:prstGeom>
            <a:noFill/>
            <a:scene3d>
              <a:camera prst="obliqueTopLeft"/>
              <a:lightRig rig="threePt" dir="t"/>
            </a:scene3d>
          </p:spPr>
          <p:txBody>
            <a:bodyPr wrap="square" rtlCol="0">
              <a:spAutoFit/>
            </a:bodyPr>
            <a:lstStyle/>
            <a:p>
              <a:r>
                <a:rPr lang="en-US" altLang="ko-KR" sz="5400" dirty="0">
                  <a:latin typeface="나눔고딕 ExtraBold" panose="020D0904000000000000" pitchFamily="50" charset="-127"/>
                  <a:ea typeface="나눔고딕 ExtraBold" panose="020D0904000000000000" pitchFamily="50" charset="-127"/>
                </a:rPr>
                <a:t>01</a:t>
              </a:r>
              <a:endParaRPr lang="ko-KR" altLang="en-US" dirty="0">
                <a:latin typeface="나눔고딕 ExtraBold" panose="020D0904000000000000" pitchFamily="50" charset="-127"/>
                <a:ea typeface="나눔고딕 ExtraBold" panose="020D0904000000000000" pitchFamily="50" charset="-127"/>
              </a:endParaRPr>
            </a:p>
          </p:txBody>
        </p:sp>
        <p:sp>
          <p:nvSpPr>
            <p:cNvPr id="9" name="TextBox 8"/>
            <p:cNvSpPr txBox="1"/>
            <p:nvPr/>
          </p:nvSpPr>
          <p:spPr>
            <a:xfrm>
              <a:off x="3828084" y="2182583"/>
              <a:ext cx="1998222" cy="369332"/>
            </a:xfrm>
            <a:prstGeom prst="rect">
              <a:avLst/>
            </a:prstGeom>
            <a:noFill/>
            <a:scene3d>
              <a:camera prst="obliqueTopLeft"/>
              <a:lightRig rig="threePt" dir="t"/>
            </a:scene3d>
          </p:spPr>
          <p:txBody>
            <a:bodyPr wrap="square" rtlCol="0">
              <a:spAutoFit/>
            </a:bodyPr>
            <a:lstStyle/>
            <a:p>
              <a:pPr algn="ctr"/>
              <a:r>
                <a:rPr lang="en-US" altLang="ko-KR" spc="-150" dirty="0">
                  <a:latin typeface="나눔고딕" panose="020D0604000000000000" pitchFamily="50" charset="-127"/>
                  <a:ea typeface="나눔고딕" panose="020D0604000000000000" pitchFamily="50" charset="-127"/>
                </a:rPr>
                <a:t>Memory Hierarchy</a:t>
              </a:r>
              <a:endParaRPr lang="ko-KR" altLang="en-US" spc="-150" dirty="0">
                <a:latin typeface="나눔고딕" panose="020D0604000000000000" pitchFamily="50" charset="-127"/>
                <a:ea typeface="나눔고딕" panose="020D0604000000000000" pitchFamily="50" charset="-127"/>
              </a:endParaRPr>
            </a:p>
          </p:txBody>
        </p:sp>
      </p:grpSp>
      <p:pic>
        <p:nvPicPr>
          <p:cNvPr id="2" name="Audio 1">
            <a:hlinkClick r:id="" action="ppaction://media"/>
            <a:extLst>
              <a:ext uri="{FF2B5EF4-FFF2-40B4-BE49-F238E27FC236}">
                <a16:creationId xmlns:a16="http://schemas.microsoft.com/office/drawing/2014/main" id="{60EF60ED-B123-472D-805B-5E3224742F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006453128"/>
      </p:ext>
    </p:extLst>
  </p:cSld>
  <p:clrMapOvr>
    <a:masterClrMapping/>
  </p:clrMapOvr>
  <mc:AlternateContent xmlns:mc="http://schemas.openxmlformats.org/markup-compatibility/2006" xmlns:p14="http://schemas.microsoft.com/office/powerpoint/2010/main">
    <mc:Choice Requires="p14">
      <p:transition spd="slow" p14:dur="2000" advTm="4561"/>
    </mc:Choice>
    <mc:Fallback xmlns="">
      <p:transition spd="slow" advTm="4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01</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430887"/>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Memory</a:t>
            </a:r>
          </a:p>
          <a:p>
            <a:pPr algn="ctr"/>
            <a:r>
              <a:rPr lang="en-US" altLang="ko-KR" sz="1050" dirty="0">
                <a:solidFill>
                  <a:schemeClr val="bg1"/>
                </a:solidFill>
                <a:latin typeface="나눔고딕" panose="020D0604000000000000" pitchFamily="50" charset="-127"/>
                <a:ea typeface="나눔고딕" panose="020D0604000000000000" pitchFamily="50" charset="-127"/>
              </a:rPr>
              <a:t>Hierarchy</a:t>
            </a:r>
            <a:endParaRPr lang="ko-KR" altLang="en-US" sz="1050" dirty="0">
              <a:solidFill>
                <a:schemeClr val="bg1"/>
              </a:solidFill>
              <a:latin typeface="나눔고딕" panose="020D0604000000000000" pitchFamily="50" charset="-127"/>
              <a:ea typeface="나눔고딕" panose="020D0604000000000000" pitchFamily="50" charset="-127"/>
            </a:endParaRPr>
          </a:p>
        </p:txBody>
      </p:sp>
      <p:pic>
        <p:nvPicPr>
          <p:cNvPr id="3" name="Picture 2">
            <a:extLst>
              <a:ext uri="{FF2B5EF4-FFF2-40B4-BE49-F238E27FC236}">
                <a16:creationId xmlns:a16="http://schemas.microsoft.com/office/drawing/2014/main" id="{71251E60-083D-42C1-941D-25E419B1A2BD}"/>
              </a:ext>
            </a:extLst>
          </p:cNvPr>
          <p:cNvPicPr>
            <a:picLocks noChangeAspect="1"/>
          </p:cNvPicPr>
          <p:nvPr/>
        </p:nvPicPr>
        <p:blipFill>
          <a:blip r:embed="rId5"/>
          <a:stretch>
            <a:fillRect/>
          </a:stretch>
        </p:blipFill>
        <p:spPr>
          <a:xfrm>
            <a:off x="827584" y="1484135"/>
            <a:ext cx="3709254" cy="2616487"/>
          </a:xfrm>
          <a:prstGeom prst="rect">
            <a:avLst/>
          </a:prstGeom>
        </p:spPr>
      </p:pic>
      <p:grpSp>
        <p:nvGrpSpPr>
          <p:cNvPr id="4" name="Group 3">
            <a:extLst>
              <a:ext uri="{FF2B5EF4-FFF2-40B4-BE49-F238E27FC236}">
                <a16:creationId xmlns:a16="http://schemas.microsoft.com/office/drawing/2014/main" id="{29D7FCC6-2DFA-4EA7-A634-4D9E76485951}"/>
              </a:ext>
            </a:extLst>
          </p:cNvPr>
          <p:cNvGrpSpPr/>
          <p:nvPr/>
        </p:nvGrpSpPr>
        <p:grpSpPr>
          <a:xfrm>
            <a:off x="4788024" y="680453"/>
            <a:ext cx="3683672" cy="1345234"/>
            <a:chOff x="5004048" y="815351"/>
            <a:chExt cx="3683672" cy="1345234"/>
          </a:xfrm>
        </p:grpSpPr>
        <p:sp>
          <p:nvSpPr>
            <p:cNvPr id="22" name="TextBox 21"/>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Memory Hierarchy</a:t>
              </a:r>
              <a:endParaRPr lang="ko-KR" altLang="en-US" sz="1600" b="1" spc="-150"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BA994E1B-E535-4258-BA04-A800D3CBE695}"/>
                </a:ext>
              </a:extLst>
            </p:cNvPr>
            <p:cNvSpPr txBox="1"/>
            <p:nvPr/>
          </p:nvSpPr>
          <p:spPr>
            <a:xfrm>
              <a:off x="5004048" y="1136458"/>
              <a:ext cx="3683672" cy="1024127"/>
            </a:xfrm>
            <a:prstGeom prst="rect">
              <a:avLst/>
            </a:prstGeom>
            <a:noFill/>
            <a:scene3d>
              <a:camera prst="obliqueTopLeft"/>
              <a:lightRig rig="threePt" dir="t"/>
            </a:scene3d>
          </p:spPr>
          <p:txBody>
            <a:bodyPr wrap="square" rtlCol="0">
              <a:spAutoFit/>
            </a:bodyPr>
            <a:lstStyle/>
            <a:p>
              <a:pPr marL="285750" indent="-285750">
                <a:lnSpc>
                  <a:spcPct val="150000"/>
                </a:lnSpc>
                <a:buFont typeface="Arial" panose="020B0604020202020204" pitchFamily="34" charset="0"/>
                <a:buChar char="•"/>
              </a:pPr>
              <a:r>
                <a:rPr lang="en-US" altLang="ko-KR" sz="1400" spc="-150" dirty="0">
                  <a:latin typeface="나눔고딕" panose="020D0604000000000000" pitchFamily="50" charset="-127"/>
                  <a:ea typeface="나눔고딕" panose="020D0604000000000000" pitchFamily="50" charset="-127"/>
                </a:rPr>
                <a:t>Based on caching work</a:t>
              </a:r>
            </a:p>
            <a:p>
              <a:pPr marL="285750" indent="-285750">
                <a:lnSpc>
                  <a:spcPct val="150000"/>
                </a:lnSpc>
                <a:buFont typeface="Arial" panose="020B0604020202020204" pitchFamily="34" charset="0"/>
                <a:buChar char="•"/>
              </a:pPr>
              <a:r>
                <a:rPr lang="en-US" altLang="ko-KR" sz="1400" spc="-150" dirty="0">
                  <a:latin typeface="나눔고딕" panose="020D0604000000000000" pitchFamily="50" charset="-127"/>
                  <a:ea typeface="나눔고딕" panose="020D0604000000000000" pitchFamily="50" charset="-127"/>
                </a:rPr>
                <a:t>Slower storage is cheaper than faster storage</a:t>
              </a:r>
            </a:p>
            <a:p>
              <a:pPr marL="285750" indent="-285750">
                <a:lnSpc>
                  <a:spcPct val="150000"/>
                </a:lnSpc>
                <a:buFont typeface="Arial" panose="020B0604020202020204" pitchFamily="34" charset="0"/>
                <a:buChar char="•"/>
              </a:pPr>
              <a:r>
                <a:rPr lang="en-US" altLang="ko-KR" sz="1400" spc="-150" dirty="0">
                  <a:latin typeface="나눔고딕" panose="020D0604000000000000" pitchFamily="50" charset="-127"/>
                  <a:ea typeface="나눔고딕" panose="020D0604000000000000" pitchFamily="50" charset="-127"/>
                </a:rPr>
                <a:t>Programs tend to exhibit locality</a:t>
              </a:r>
            </a:p>
          </p:txBody>
        </p:sp>
      </p:grpSp>
      <p:grpSp>
        <p:nvGrpSpPr>
          <p:cNvPr id="21" name="Group 20">
            <a:extLst>
              <a:ext uri="{FF2B5EF4-FFF2-40B4-BE49-F238E27FC236}">
                <a16:creationId xmlns:a16="http://schemas.microsoft.com/office/drawing/2014/main" id="{01FDBD6C-8E1A-4E05-BE17-76A69503C0E8}"/>
              </a:ext>
            </a:extLst>
          </p:cNvPr>
          <p:cNvGrpSpPr/>
          <p:nvPr/>
        </p:nvGrpSpPr>
        <p:grpSpPr>
          <a:xfrm>
            <a:off x="4788024" y="2207520"/>
            <a:ext cx="4248472" cy="2772723"/>
            <a:chOff x="5004048" y="815351"/>
            <a:chExt cx="4248472" cy="2772723"/>
          </a:xfrm>
        </p:grpSpPr>
        <p:sp>
          <p:nvSpPr>
            <p:cNvPr id="23" name="TextBox 22">
              <a:extLst>
                <a:ext uri="{FF2B5EF4-FFF2-40B4-BE49-F238E27FC236}">
                  <a16:creationId xmlns:a16="http://schemas.microsoft.com/office/drawing/2014/main" id="{84B14BD8-38AC-4368-8D30-F19B1C5AC605}"/>
                </a:ext>
              </a:extLst>
            </p:cNvPr>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Locality</a:t>
              </a:r>
              <a:endParaRPr lang="ko-KR" altLang="en-US" sz="1600" b="1" spc="-150"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1FAE28BE-2E89-411B-8B65-D09749975D4D}"/>
                </a:ext>
              </a:extLst>
            </p:cNvPr>
            <p:cNvSpPr txBox="1"/>
            <p:nvPr/>
          </p:nvSpPr>
          <p:spPr>
            <a:xfrm>
              <a:off x="5004048" y="1178953"/>
              <a:ext cx="4248472" cy="2409121"/>
            </a:xfrm>
            <a:prstGeom prst="rect">
              <a:avLst/>
            </a:prstGeom>
            <a:noFill/>
            <a:scene3d>
              <a:camera prst="obliqueTopLeft"/>
              <a:lightRig rig="threePt" dir="t"/>
            </a:scene3d>
          </p:spPr>
          <p:txBody>
            <a:bodyPr wrap="square" lIns="72000" rtlCol="0">
              <a:spAutoFit/>
            </a:bodyPr>
            <a:lstStyle/>
            <a:p>
              <a:pPr marL="285750" indent="-285750">
                <a:lnSpc>
                  <a:spcPct val="150000"/>
                </a:lnSpc>
                <a:buFont typeface="Arial" panose="020B0604020202020204" pitchFamily="34" charset="0"/>
                <a:buChar char="•"/>
              </a:pPr>
              <a:r>
                <a:rPr lang="en-US" altLang="ko-KR" sz="1400" spc="-150" dirty="0">
                  <a:latin typeface="나눔고딕" panose="020D0604000000000000" pitchFamily="50" charset="-127"/>
                  <a:ea typeface="나눔고딕" panose="020D0604000000000000" pitchFamily="50" charset="-127"/>
                </a:rPr>
                <a:t>temporal locality</a:t>
              </a:r>
              <a:br>
                <a:rPr lang="en-US" altLang="ko-KR" sz="1400" spc="-150" dirty="0">
                  <a:latin typeface="나눔고딕" panose="020D0604000000000000" pitchFamily="50" charset="-127"/>
                  <a:ea typeface="나눔고딕" panose="020D0604000000000000" pitchFamily="50" charset="-127"/>
                </a:rPr>
              </a:br>
              <a:r>
                <a:rPr lang="en-US" altLang="ko-KR" sz="1200" spc="-150" dirty="0">
                  <a:latin typeface="나눔고딕" panose="020D0604000000000000" pitchFamily="50" charset="-127"/>
                  <a:ea typeface="나눔고딕" panose="020D0604000000000000" pitchFamily="50" charset="-127"/>
                </a:rPr>
                <a:t>The same data objects are likely to be reused multiple times.</a:t>
              </a:r>
              <a:br>
                <a:rPr lang="en-US" altLang="ko-KR" sz="1200" spc="-150" dirty="0">
                  <a:latin typeface="나눔고딕" panose="020D0604000000000000" pitchFamily="50" charset="-127"/>
                  <a:ea typeface="나눔고딕" panose="020D0604000000000000" pitchFamily="50" charset="-127"/>
                </a:rPr>
              </a:br>
              <a:r>
                <a:rPr lang="en-US" altLang="ko-KR" sz="1200" spc="-150" dirty="0">
                  <a:latin typeface="나눔고딕" panose="020D0604000000000000" pitchFamily="50" charset="-127"/>
                  <a:ea typeface="나눔고딕" panose="020D0604000000000000" pitchFamily="50" charset="-127"/>
                </a:rPr>
                <a:t>Since the cache is faster than the storage at the next lower level</a:t>
              </a:r>
            </a:p>
            <a:p>
              <a:pPr marL="285750" indent="-285750">
                <a:lnSpc>
                  <a:spcPct val="150000"/>
                </a:lnSpc>
                <a:buFont typeface="Arial" panose="020B0604020202020204" pitchFamily="34" charset="0"/>
                <a:buChar char="•"/>
              </a:pPr>
              <a:r>
                <a:rPr lang="en-US" altLang="ko-KR" sz="1400" spc="-150" dirty="0">
                  <a:latin typeface="나눔고딕" panose="020D0604000000000000" pitchFamily="50" charset="-127"/>
                  <a:ea typeface="나눔고딕" panose="020D0604000000000000" pitchFamily="50" charset="-127"/>
                </a:rPr>
                <a:t>spatial locality</a:t>
              </a:r>
              <a:br>
                <a:rPr lang="en-US" altLang="ko-KR" sz="1400" spc="-150" dirty="0">
                  <a:latin typeface="나눔고딕" panose="020D0604000000000000" pitchFamily="50" charset="-127"/>
                  <a:ea typeface="나눔고딕" panose="020D0604000000000000" pitchFamily="50" charset="-127"/>
                </a:rPr>
              </a:br>
              <a:r>
                <a:rPr lang="en-US" altLang="ko-KR" sz="1200" spc="-150" dirty="0">
                  <a:latin typeface="나눔고딕" panose="020D0604000000000000" pitchFamily="50" charset="-127"/>
                  <a:ea typeface="나눔고딕" panose="020D0604000000000000" pitchFamily="50" charset="-127"/>
                </a:rPr>
                <a:t>Blocks usually contain multiple data objects.</a:t>
              </a:r>
              <a:br>
                <a:rPr lang="en-US" altLang="ko-KR" sz="1200" spc="-150" dirty="0">
                  <a:latin typeface="나눔고딕" panose="020D0604000000000000" pitchFamily="50" charset="-127"/>
                  <a:ea typeface="나눔고딕" panose="020D0604000000000000" pitchFamily="50" charset="-127"/>
                </a:rPr>
              </a:br>
              <a:r>
                <a:rPr lang="en-US" altLang="ko-KR" sz="1200" spc="-150" dirty="0">
                  <a:latin typeface="나눔고딕" panose="020D0604000000000000" pitchFamily="50" charset="-127"/>
                  <a:ea typeface="나눔고딕" panose="020D0604000000000000" pitchFamily="50" charset="-127"/>
                </a:rPr>
                <a:t>Expect that the cost of copying a block after a miss will be amortized by subsequent references to other objects within that block.</a:t>
              </a:r>
              <a:br>
                <a:rPr lang="en-US" altLang="ko-KR" sz="1200" spc="-150" dirty="0">
                  <a:latin typeface="나눔고딕" panose="020D0604000000000000" pitchFamily="50" charset="-127"/>
                  <a:ea typeface="나눔고딕" panose="020D0604000000000000" pitchFamily="50" charset="-127"/>
                </a:rPr>
              </a:br>
              <a:endParaRPr lang="en-US" altLang="ko-KR" sz="1400" spc="-150" dirty="0">
                <a:latin typeface="나눔고딕" panose="020D0604000000000000" pitchFamily="50" charset="-127"/>
                <a:ea typeface="나눔고딕" panose="020D0604000000000000" pitchFamily="50" charset="-127"/>
              </a:endParaRPr>
            </a:p>
          </p:txBody>
        </p:sp>
      </p:grpSp>
      <p:pic>
        <p:nvPicPr>
          <p:cNvPr id="5" name="Audio 4">
            <a:hlinkClick r:id="" action="ppaction://media"/>
            <a:extLst>
              <a:ext uri="{FF2B5EF4-FFF2-40B4-BE49-F238E27FC236}">
                <a16:creationId xmlns:a16="http://schemas.microsoft.com/office/drawing/2014/main" id="{687CB580-BFD7-4294-82A1-3AFA42D60A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436824864"/>
      </p:ext>
    </p:extLst>
  </p:cSld>
  <p:clrMapOvr>
    <a:masterClrMapping/>
  </p:clrMapOvr>
  <mc:AlternateContent xmlns:mc="http://schemas.openxmlformats.org/markup-compatibility/2006" xmlns:p14="http://schemas.microsoft.com/office/powerpoint/2010/main">
    <mc:Choice Requires="p14">
      <p:transition spd="slow" p14:dur="2000" advTm="66047"/>
    </mc:Choice>
    <mc:Fallback xmlns="">
      <p:transition spd="slow" advTm="66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01</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430887"/>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Memory</a:t>
            </a:r>
          </a:p>
          <a:p>
            <a:pPr algn="ctr"/>
            <a:r>
              <a:rPr lang="en-US" altLang="ko-KR" sz="1050" dirty="0">
                <a:solidFill>
                  <a:schemeClr val="bg1"/>
                </a:solidFill>
                <a:latin typeface="나눔고딕" panose="020D0604000000000000" pitchFamily="50" charset="-127"/>
                <a:ea typeface="나눔고딕" panose="020D0604000000000000" pitchFamily="50" charset="-127"/>
              </a:rPr>
              <a:t>Hierarchy</a:t>
            </a:r>
            <a:endParaRPr lang="ko-KR" altLang="en-US" sz="1050" dirty="0">
              <a:solidFill>
                <a:schemeClr val="bg1"/>
              </a:solidFill>
              <a:latin typeface="나눔고딕" panose="020D0604000000000000" pitchFamily="50" charset="-127"/>
              <a:ea typeface="나눔고딕" panose="020D0604000000000000" pitchFamily="50" charset="-127"/>
            </a:endParaRPr>
          </a:p>
        </p:txBody>
      </p:sp>
      <p:grpSp>
        <p:nvGrpSpPr>
          <p:cNvPr id="4" name="Group 3">
            <a:extLst>
              <a:ext uri="{FF2B5EF4-FFF2-40B4-BE49-F238E27FC236}">
                <a16:creationId xmlns:a16="http://schemas.microsoft.com/office/drawing/2014/main" id="{29D7FCC6-2DFA-4EA7-A634-4D9E76485951}"/>
              </a:ext>
            </a:extLst>
          </p:cNvPr>
          <p:cNvGrpSpPr/>
          <p:nvPr/>
        </p:nvGrpSpPr>
        <p:grpSpPr>
          <a:xfrm>
            <a:off x="4788024" y="680453"/>
            <a:ext cx="3683672" cy="1668399"/>
            <a:chOff x="5004048" y="815351"/>
            <a:chExt cx="3683672" cy="1668399"/>
          </a:xfrm>
        </p:grpSpPr>
        <p:sp>
          <p:nvSpPr>
            <p:cNvPr id="22" name="TextBox 21"/>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Memory Hierarchy</a:t>
              </a:r>
              <a:endParaRPr lang="ko-KR" altLang="en-US" sz="1600" b="1" spc="-150"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BA994E1B-E535-4258-BA04-A800D3CBE695}"/>
                </a:ext>
              </a:extLst>
            </p:cNvPr>
            <p:cNvSpPr txBox="1"/>
            <p:nvPr/>
          </p:nvSpPr>
          <p:spPr>
            <a:xfrm>
              <a:off x="5004048" y="1136458"/>
              <a:ext cx="3683672" cy="1347292"/>
            </a:xfrm>
            <a:prstGeom prst="rect">
              <a:avLst/>
            </a:prstGeom>
            <a:noFill/>
            <a:scene3d>
              <a:camera prst="obliqueTopLeft"/>
              <a:lightRig rig="threePt" dir="t"/>
            </a:scene3d>
          </p:spPr>
          <p:txBody>
            <a:bodyPr wrap="square" rtlCol="0">
              <a:spAutoFit/>
            </a:bodyPr>
            <a:lstStyle/>
            <a:p>
              <a:pPr marL="285750" indent="-285750">
                <a:lnSpc>
                  <a:spcPct val="150000"/>
                </a:lnSpc>
                <a:buFont typeface="Arial" panose="020B0604020202020204" pitchFamily="34" charset="0"/>
                <a:buChar char="•"/>
              </a:pPr>
              <a:r>
                <a:rPr lang="en-US" altLang="ko-KR" sz="1400" spc="-150" dirty="0">
                  <a:latin typeface="나눔고딕" panose="020D0604000000000000" pitchFamily="50" charset="-127"/>
                  <a:ea typeface="나눔고딕" panose="020D0604000000000000" pitchFamily="50" charset="-127"/>
                </a:rPr>
                <a:t>L1 = 1 element</a:t>
              </a:r>
            </a:p>
            <a:p>
              <a:pPr marL="285750" indent="-285750">
                <a:lnSpc>
                  <a:spcPct val="150000"/>
                </a:lnSpc>
                <a:buFont typeface="Arial" panose="020B0604020202020204" pitchFamily="34" charset="0"/>
                <a:buChar char="•"/>
              </a:pPr>
              <a:r>
                <a:rPr lang="en-US" altLang="ko-KR" sz="1400" spc="-150" dirty="0">
                  <a:latin typeface="나눔고딕" panose="020D0604000000000000" pitchFamily="50" charset="-127"/>
                  <a:ea typeface="나눔고딕" panose="020D0604000000000000" pitchFamily="50" charset="-127"/>
                </a:rPr>
                <a:t>L2 = 16 elements</a:t>
              </a:r>
            </a:p>
            <a:p>
              <a:pPr marL="285750" indent="-285750">
                <a:lnSpc>
                  <a:spcPct val="150000"/>
                </a:lnSpc>
                <a:buFont typeface="Arial" panose="020B0604020202020204" pitchFamily="34" charset="0"/>
                <a:buChar char="•"/>
              </a:pPr>
              <a:r>
                <a:rPr lang="en-US" altLang="ko-KR" sz="1400" spc="-150" dirty="0">
                  <a:latin typeface="나눔고딕" panose="020D0604000000000000" pitchFamily="50" charset="-127"/>
                  <a:ea typeface="나눔고딕" panose="020D0604000000000000" pitchFamily="50" charset="-127"/>
                </a:rPr>
                <a:t>L3 = 256 elements</a:t>
              </a:r>
            </a:p>
            <a:p>
              <a:pPr marL="285750" indent="-285750">
                <a:lnSpc>
                  <a:spcPct val="150000"/>
                </a:lnSpc>
                <a:buFont typeface="Arial" panose="020B0604020202020204" pitchFamily="34" charset="0"/>
                <a:buChar char="•"/>
              </a:pPr>
              <a:r>
                <a:rPr lang="en-US" altLang="ko-KR" sz="1400" spc="-150" dirty="0">
                  <a:latin typeface="나눔고딕" panose="020D0604000000000000" pitchFamily="50" charset="-127"/>
                  <a:ea typeface="나눔고딕" panose="020D0604000000000000" pitchFamily="50" charset="-127"/>
                </a:rPr>
                <a:t>L4 = 4096 elements</a:t>
              </a:r>
            </a:p>
          </p:txBody>
        </p:sp>
      </p:grpSp>
      <p:grpSp>
        <p:nvGrpSpPr>
          <p:cNvPr id="21" name="Group 20">
            <a:extLst>
              <a:ext uri="{FF2B5EF4-FFF2-40B4-BE49-F238E27FC236}">
                <a16:creationId xmlns:a16="http://schemas.microsoft.com/office/drawing/2014/main" id="{01FDBD6C-8E1A-4E05-BE17-76A69503C0E8}"/>
              </a:ext>
            </a:extLst>
          </p:cNvPr>
          <p:cNvGrpSpPr/>
          <p:nvPr/>
        </p:nvGrpSpPr>
        <p:grpSpPr>
          <a:xfrm>
            <a:off x="4789532" y="2656237"/>
            <a:ext cx="4248472" cy="1064563"/>
            <a:chOff x="5004048" y="815351"/>
            <a:chExt cx="4248472" cy="1064563"/>
          </a:xfrm>
        </p:grpSpPr>
        <p:sp>
          <p:nvSpPr>
            <p:cNvPr id="23" name="TextBox 22">
              <a:extLst>
                <a:ext uri="{FF2B5EF4-FFF2-40B4-BE49-F238E27FC236}">
                  <a16:creationId xmlns:a16="http://schemas.microsoft.com/office/drawing/2014/main" id="{84B14BD8-38AC-4368-8D30-F19B1C5AC605}"/>
                </a:ext>
              </a:extLst>
            </p:cNvPr>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E-way Set Associative Cache (E=2)</a:t>
              </a:r>
              <a:endParaRPr lang="ko-KR" altLang="en-US" sz="1600" b="1" spc="-150"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1FAE28BE-2E89-411B-8B65-D09749975D4D}"/>
                </a:ext>
              </a:extLst>
            </p:cNvPr>
            <p:cNvSpPr txBox="1"/>
            <p:nvPr/>
          </p:nvSpPr>
          <p:spPr>
            <a:xfrm>
              <a:off x="5004048" y="1178953"/>
              <a:ext cx="4248472" cy="700961"/>
            </a:xfrm>
            <a:prstGeom prst="rect">
              <a:avLst/>
            </a:prstGeom>
            <a:noFill/>
            <a:scene3d>
              <a:camera prst="obliqueTopLeft"/>
              <a:lightRig rig="threePt" dir="t"/>
            </a:scene3d>
          </p:spPr>
          <p:txBody>
            <a:bodyPr wrap="square" lIns="72000" rtlCol="0">
              <a:spAutoFit/>
            </a:bodyPr>
            <a:lstStyle/>
            <a:p>
              <a:pPr marL="285750" indent="-285750">
                <a:lnSpc>
                  <a:spcPct val="150000"/>
                </a:lnSpc>
                <a:buFont typeface="Arial" panose="020B0604020202020204" pitchFamily="34" charset="0"/>
                <a:buChar char="•"/>
              </a:pPr>
              <a:r>
                <a:rPr lang="en-US" altLang="ko-KR" sz="1400" spc="-150" dirty="0">
                  <a:latin typeface="나눔고딕" panose="020D0604000000000000" pitchFamily="50" charset="-127"/>
                  <a:ea typeface="나눔고딕" panose="020D0604000000000000" pitchFamily="50" charset="-127"/>
                </a:rPr>
                <a:t>String[][][] L3 = new String[16][2][8];</a:t>
              </a:r>
              <a:br>
                <a:rPr lang="en-US" altLang="ko-KR" sz="1200" spc="-150" dirty="0">
                  <a:latin typeface="나눔고딕" panose="020D0604000000000000" pitchFamily="50" charset="-127"/>
                  <a:ea typeface="나눔고딕" panose="020D0604000000000000" pitchFamily="50" charset="-127"/>
                </a:rPr>
              </a:br>
              <a:endParaRPr lang="en-US" altLang="ko-KR" sz="1400" spc="-150" dirty="0">
                <a:latin typeface="나눔고딕" panose="020D0604000000000000" pitchFamily="50" charset="-127"/>
                <a:ea typeface="나눔고딕" panose="020D0604000000000000" pitchFamily="50" charset="-127"/>
              </a:endParaRPr>
            </a:p>
          </p:txBody>
        </p:sp>
      </p:grpSp>
      <p:grpSp>
        <p:nvGrpSpPr>
          <p:cNvPr id="8" name="Group 7">
            <a:extLst>
              <a:ext uri="{FF2B5EF4-FFF2-40B4-BE49-F238E27FC236}">
                <a16:creationId xmlns:a16="http://schemas.microsoft.com/office/drawing/2014/main" id="{A7361798-98B4-4EF6-BF4F-3FEE98837FC5}"/>
              </a:ext>
            </a:extLst>
          </p:cNvPr>
          <p:cNvGrpSpPr/>
          <p:nvPr/>
        </p:nvGrpSpPr>
        <p:grpSpPr>
          <a:xfrm>
            <a:off x="1259632" y="555526"/>
            <a:ext cx="2448272" cy="1990921"/>
            <a:chOff x="1259632" y="555526"/>
            <a:chExt cx="2448272" cy="1990921"/>
          </a:xfrm>
        </p:grpSpPr>
        <p:sp>
          <p:nvSpPr>
            <p:cNvPr id="7" name="Isosceles Triangle 6">
              <a:extLst>
                <a:ext uri="{FF2B5EF4-FFF2-40B4-BE49-F238E27FC236}">
                  <a16:creationId xmlns:a16="http://schemas.microsoft.com/office/drawing/2014/main" id="{3D7C8156-266A-465C-8AE7-E47385902323}"/>
                </a:ext>
              </a:extLst>
            </p:cNvPr>
            <p:cNvSpPr/>
            <p:nvPr/>
          </p:nvSpPr>
          <p:spPr>
            <a:xfrm>
              <a:off x="1259632" y="642301"/>
              <a:ext cx="2448272" cy="1904146"/>
            </a:xfrm>
            <a:prstGeom prst="triangle">
              <a:avLst/>
            </a:prstGeom>
            <a:solidFill>
              <a:schemeClr val="tx2">
                <a:lumMod val="50000"/>
              </a:schemeClr>
            </a:solidFill>
            <a:ln>
              <a:solidFill>
                <a:schemeClr val="tx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CBCBCF47-F59A-44D9-A36C-D437702F7289}"/>
                </a:ext>
              </a:extLst>
            </p:cNvPr>
            <p:cNvSpPr/>
            <p:nvPr/>
          </p:nvSpPr>
          <p:spPr>
            <a:xfrm>
              <a:off x="1547660" y="598213"/>
              <a:ext cx="1872208" cy="1507969"/>
            </a:xfrm>
            <a:prstGeom prst="triangle">
              <a:avLst/>
            </a:prstGeom>
            <a:solidFill>
              <a:schemeClr val="tx2">
                <a:lumMod val="60000"/>
                <a:lumOff val="40000"/>
              </a:schemeClr>
            </a:solidFill>
            <a:ln>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120330D-F6DE-48A5-AB30-8A34DE76A2C5}"/>
                </a:ext>
              </a:extLst>
            </p:cNvPr>
            <p:cNvSpPr/>
            <p:nvPr/>
          </p:nvSpPr>
          <p:spPr>
            <a:xfrm>
              <a:off x="1799693" y="555526"/>
              <a:ext cx="1368153" cy="1147624"/>
            </a:xfrm>
            <a:prstGeom prst="triangle">
              <a:avLst/>
            </a:prstGeom>
            <a:solidFill>
              <a:schemeClr val="tx2">
                <a:lumMod val="40000"/>
                <a:lumOff val="60000"/>
              </a:schemeClr>
            </a:solidFill>
            <a:ln>
              <a:solidFill>
                <a:schemeClr val="tx2">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38B74E9E-3C21-477E-9C52-0E4C26827FF0}"/>
                </a:ext>
              </a:extLst>
            </p:cNvPr>
            <p:cNvSpPr/>
            <p:nvPr/>
          </p:nvSpPr>
          <p:spPr>
            <a:xfrm>
              <a:off x="2051713" y="555526"/>
              <a:ext cx="864102" cy="720080"/>
            </a:xfrm>
            <a:prstGeom prst="triangle">
              <a:avLst/>
            </a:prstGeom>
            <a:solidFill>
              <a:schemeClr val="tx2">
                <a:lumMod val="20000"/>
                <a:lumOff val="80000"/>
              </a:schemeClr>
            </a:solidFill>
            <a:ln>
              <a:solidFill>
                <a:schemeClr val="tx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7C7B404B-A277-49E3-B44A-28055DCEAAA1}"/>
              </a:ext>
            </a:extLst>
          </p:cNvPr>
          <p:cNvSpPr txBox="1"/>
          <p:nvPr/>
        </p:nvSpPr>
        <p:spPr>
          <a:xfrm>
            <a:off x="1753174" y="2154757"/>
            <a:ext cx="1570287" cy="338554"/>
          </a:xfrm>
          <a:prstGeom prst="rect">
            <a:avLst/>
          </a:prstGeom>
          <a:noFill/>
          <a:scene3d>
            <a:camera prst="obliqueTopLeft"/>
            <a:lightRig rig="threePt" dir="t"/>
          </a:scene3d>
        </p:spPr>
        <p:txBody>
          <a:bodyPr wrap="square" rtlCol="0">
            <a:spAutoFit/>
          </a:bodyPr>
          <a:lstStyle/>
          <a:p>
            <a:pPr algn="ctr"/>
            <a:r>
              <a:rPr lang="en-US" altLang="ko-KR" sz="1600" b="1" spc="-150" dirty="0">
                <a:solidFill>
                  <a:schemeClr val="bg1">
                    <a:lumMod val="95000"/>
                  </a:schemeClr>
                </a:solidFill>
                <a:latin typeface="나눔고딕" panose="020D0604000000000000" pitchFamily="50" charset="-127"/>
                <a:ea typeface="나눔고딕" panose="020D0604000000000000" pitchFamily="50" charset="-127"/>
              </a:rPr>
              <a:t>L4(4096)</a:t>
            </a:r>
            <a:endParaRPr lang="ko-KR" altLang="en-US" sz="1600" b="1" spc="-150" dirty="0">
              <a:solidFill>
                <a:schemeClr val="bg1">
                  <a:lumMod val="95000"/>
                </a:schemeClr>
              </a:solidFill>
              <a:latin typeface="나눔고딕" panose="020D0604000000000000" pitchFamily="50" charset="-127"/>
              <a:ea typeface="나눔고딕" panose="020D0604000000000000" pitchFamily="50" charset="-127"/>
            </a:endParaRPr>
          </a:p>
        </p:txBody>
      </p:sp>
      <p:sp>
        <p:nvSpPr>
          <p:cNvPr id="33" name="TextBox 32">
            <a:extLst>
              <a:ext uri="{FF2B5EF4-FFF2-40B4-BE49-F238E27FC236}">
                <a16:creationId xmlns:a16="http://schemas.microsoft.com/office/drawing/2014/main" id="{640E29C6-C71D-49D4-9716-99B26A87532B}"/>
              </a:ext>
            </a:extLst>
          </p:cNvPr>
          <p:cNvSpPr txBox="1"/>
          <p:nvPr/>
        </p:nvSpPr>
        <p:spPr>
          <a:xfrm>
            <a:off x="1759246" y="1740340"/>
            <a:ext cx="1570287" cy="338554"/>
          </a:xfrm>
          <a:prstGeom prst="rect">
            <a:avLst/>
          </a:prstGeom>
          <a:noFill/>
          <a:scene3d>
            <a:camera prst="obliqueTopLeft"/>
            <a:lightRig rig="threePt" dir="t"/>
          </a:scene3d>
        </p:spPr>
        <p:txBody>
          <a:bodyPr wrap="square" rtlCol="0">
            <a:spAutoFit/>
          </a:bodyPr>
          <a:lstStyle/>
          <a:p>
            <a:pPr algn="ctr"/>
            <a:r>
              <a:rPr lang="en-US" altLang="ko-KR" sz="1600" b="1" spc="-150" dirty="0">
                <a:latin typeface="나눔고딕" panose="020D0604000000000000" pitchFamily="50" charset="-127"/>
                <a:ea typeface="나눔고딕" panose="020D0604000000000000" pitchFamily="50" charset="-127"/>
              </a:rPr>
              <a:t>L3(256)</a:t>
            </a:r>
            <a:endParaRPr lang="ko-KR" altLang="en-US" sz="1600" b="1" spc="-150" dirty="0">
              <a:latin typeface="나눔고딕" panose="020D0604000000000000" pitchFamily="50" charset="-127"/>
              <a:ea typeface="나눔고딕" panose="020D0604000000000000" pitchFamily="50" charset="-127"/>
            </a:endParaRPr>
          </a:p>
        </p:txBody>
      </p:sp>
      <p:sp>
        <p:nvSpPr>
          <p:cNvPr id="34" name="TextBox 33">
            <a:extLst>
              <a:ext uri="{FF2B5EF4-FFF2-40B4-BE49-F238E27FC236}">
                <a16:creationId xmlns:a16="http://schemas.microsoft.com/office/drawing/2014/main" id="{51C4641A-57B2-4D38-9941-F27CCD3F82CD}"/>
              </a:ext>
            </a:extLst>
          </p:cNvPr>
          <p:cNvSpPr txBox="1"/>
          <p:nvPr/>
        </p:nvSpPr>
        <p:spPr>
          <a:xfrm>
            <a:off x="1716171" y="1326461"/>
            <a:ext cx="1570287" cy="338554"/>
          </a:xfrm>
          <a:prstGeom prst="rect">
            <a:avLst/>
          </a:prstGeom>
          <a:noFill/>
          <a:scene3d>
            <a:camera prst="obliqueTopLeft"/>
            <a:lightRig rig="threePt" dir="t"/>
          </a:scene3d>
        </p:spPr>
        <p:txBody>
          <a:bodyPr wrap="square" rtlCol="0">
            <a:spAutoFit/>
          </a:bodyPr>
          <a:lstStyle/>
          <a:p>
            <a:pPr algn="ctr"/>
            <a:r>
              <a:rPr lang="en-US" altLang="ko-KR" sz="1600" b="1" spc="-150" dirty="0">
                <a:latin typeface="나눔고딕" panose="020D0604000000000000" pitchFamily="50" charset="-127"/>
                <a:ea typeface="나눔고딕" panose="020D0604000000000000" pitchFamily="50" charset="-127"/>
              </a:rPr>
              <a:t>L2(16)</a:t>
            </a:r>
            <a:endParaRPr lang="ko-KR" altLang="en-US" sz="1600" b="1" spc="-150" dirty="0">
              <a:latin typeface="나눔고딕" panose="020D0604000000000000" pitchFamily="50" charset="-127"/>
              <a:ea typeface="나눔고딕" panose="020D0604000000000000" pitchFamily="50" charset="-127"/>
            </a:endParaRPr>
          </a:p>
        </p:txBody>
      </p:sp>
      <p:sp>
        <p:nvSpPr>
          <p:cNvPr id="35" name="TextBox 34">
            <a:extLst>
              <a:ext uri="{FF2B5EF4-FFF2-40B4-BE49-F238E27FC236}">
                <a16:creationId xmlns:a16="http://schemas.microsoft.com/office/drawing/2014/main" id="{6669CDD9-3EF2-4A39-AA51-5B9E5549276A}"/>
              </a:ext>
            </a:extLst>
          </p:cNvPr>
          <p:cNvSpPr txBox="1"/>
          <p:nvPr/>
        </p:nvSpPr>
        <p:spPr>
          <a:xfrm>
            <a:off x="1698619" y="908852"/>
            <a:ext cx="1570287" cy="338554"/>
          </a:xfrm>
          <a:prstGeom prst="rect">
            <a:avLst/>
          </a:prstGeom>
          <a:noFill/>
          <a:scene3d>
            <a:camera prst="obliqueTopLeft"/>
            <a:lightRig rig="threePt" dir="t"/>
          </a:scene3d>
        </p:spPr>
        <p:txBody>
          <a:bodyPr wrap="square" rtlCol="0">
            <a:spAutoFit/>
          </a:bodyPr>
          <a:lstStyle/>
          <a:p>
            <a:pPr algn="ctr"/>
            <a:r>
              <a:rPr lang="en-US" altLang="ko-KR" sz="1600" b="1" spc="-150" dirty="0">
                <a:latin typeface="나눔고딕" panose="020D0604000000000000" pitchFamily="50" charset="-127"/>
                <a:ea typeface="나눔고딕" panose="020D0604000000000000" pitchFamily="50" charset="-127"/>
              </a:rPr>
              <a:t>L1(1)</a:t>
            </a:r>
            <a:endParaRPr lang="ko-KR" altLang="en-US" sz="1600" b="1" spc="-150" dirty="0">
              <a:latin typeface="나눔고딕" panose="020D0604000000000000" pitchFamily="50" charset="-127"/>
              <a:ea typeface="나눔고딕" panose="020D0604000000000000" pitchFamily="50" charset="-127"/>
            </a:endParaRPr>
          </a:p>
        </p:txBody>
      </p:sp>
      <p:pic>
        <p:nvPicPr>
          <p:cNvPr id="12" name="Picture 11">
            <a:extLst>
              <a:ext uri="{FF2B5EF4-FFF2-40B4-BE49-F238E27FC236}">
                <a16:creationId xmlns:a16="http://schemas.microsoft.com/office/drawing/2014/main" id="{8D99076B-2334-4D62-BF12-DAD79F7E8191}"/>
              </a:ext>
            </a:extLst>
          </p:cNvPr>
          <p:cNvPicPr>
            <a:picLocks noChangeAspect="1"/>
          </p:cNvPicPr>
          <p:nvPr/>
        </p:nvPicPr>
        <p:blipFill>
          <a:blip r:embed="rId5"/>
          <a:stretch>
            <a:fillRect/>
          </a:stretch>
        </p:blipFill>
        <p:spPr>
          <a:xfrm>
            <a:off x="831843" y="2743051"/>
            <a:ext cx="3412947" cy="2011750"/>
          </a:xfrm>
          <a:prstGeom prst="rect">
            <a:avLst/>
          </a:prstGeom>
        </p:spPr>
      </p:pic>
      <p:pic>
        <p:nvPicPr>
          <p:cNvPr id="2" name="Audio 1">
            <a:hlinkClick r:id="" action="ppaction://media"/>
            <a:extLst>
              <a:ext uri="{FF2B5EF4-FFF2-40B4-BE49-F238E27FC236}">
                <a16:creationId xmlns:a16="http://schemas.microsoft.com/office/drawing/2014/main" id="{9D88656B-2CD7-4059-AAA0-84388579DF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481512391"/>
      </p:ext>
    </p:extLst>
  </p:cSld>
  <p:clrMapOvr>
    <a:masterClrMapping/>
  </p:clrMapOvr>
  <mc:AlternateContent xmlns:mc="http://schemas.openxmlformats.org/markup-compatibility/2006" xmlns:p14="http://schemas.microsoft.com/office/powerpoint/2010/main">
    <mc:Choice Requires="p14">
      <p:transition spd="slow" p14:dur="2000" advTm="27877"/>
    </mc:Choice>
    <mc:Fallback xmlns="">
      <p:transition spd="slow" advTm="27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217D01-ED91-418F-86B6-A977BA19EA46}"/>
              </a:ext>
            </a:extLst>
          </p:cNvPr>
          <p:cNvGrpSpPr/>
          <p:nvPr/>
        </p:nvGrpSpPr>
        <p:grpSpPr>
          <a:xfrm>
            <a:off x="2951820" y="1757303"/>
            <a:ext cx="2983964" cy="923330"/>
            <a:chOff x="2951820" y="1757303"/>
            <a:chExt cx="2983964" cy="923330"/>
          </a:xfrm>
        </p:grpSpPr>
        <p:grpSp>
          <p:nvGrpSpPr>
            <p:cNvPr id="3" name="Group 2">
              <a:extLst>
                <a:ext uri="{FF2B5EF4-FFF2-40B4-BE49-F238E27FC236}">
                  <a16:creationId xmlns:a16="http://schemas.microsoft.com/office/drawing/2014/main" id="{2502F909-01E7-45DC-88E7-B982347E6341}"/>
                </a:ext>
              </a:extLst>
            </p:cNvPr>
            <p:cNvGrpSpPr/>
            <p:nvPr/>
          </p:nvGrpSpPr>
          <p:grpSpPr>
            <a:xfrm>
              <a:off x="3059832" y="2512516"/>
              <a:ext cx="2875952" cy="72008"/>
              <a:chOff x="2204906" y="2512516"/>
              <a:chExt cx="2875952" cy="72008"/>
            </a:xfrm>
          </p:grpSpPr>
          <p:cxnSp>
            <p:nvCxnSpPr>
              <p:cNvPr id="6" name="직선 연결선 5"/>
              <p:cNvCxnSpPr>
                <a:cxnSpLocks/>
              </p:cNvCxnSpPr>
              <p:nvPr/>
            </p:nvCxnSpPr>
            <p:spPr>
              <a:xfrm>
                <a:off x="2204906" y="2548520"/>
                <a:ext cx="2767940" cy="0"/>
              </a:xfrm>
              <a:prstGeom prst="line">
                <a:avLst/>
              </a:prstGeom>
              <a:ln>
                <a:solidFill>
                  <a:schemeClr val="tx1"/>
                </a:solidFill>
              </a:ln>
              <a:scene3d>
                <a:camera prst="obliqueTopLeft"/>
                <a:lightRig rig="threePt" dir="t"/>
              </a:scene3d>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4864834" y="2512516"/>
                <a:ext cx="216024" cy="72008"/>
              </a:xfrm>
              <a:prstGeom prst="rect">
                <a:avLst/>
              </a:prstGeom>
              <a:solidFill>
                <a:schemeClr val="tx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Box 6"/>
            <p:cNvSpPr txBox="1"/>
            <p:nvPr/>
          </p:nvSpPr>
          <p:spPr>
            <a:xfrm>
              <a:off x="2951820" y="1757303"/>
              <a:ext cx="2232248" cy="923330"/>
            </a:xfrm>
            <a:prstGeom prst="rect">
              <a:avLst/>
            </a:prstGeom>
            <a:noFill/>
            <a:scene3d>
              <a:camera prst="obliqueTopLeft"/>
              <a:lightRig rig="threePt" dir="t"/>
            </a:scene3d>
          </p:spPr>
          <p:txBody>
            <a:bodyPr wrap="square" rtlCol="0">
              <a:spAutoFit/>
            </a:bodyPr>
            <a:lstStyle/>
            <a:p>
              <a:r>
                <a:rPr lang="en-US" altLang="ko-KR" sz="5400" dirty="0">
                  <a:latin typeface="나눔고딕 ExtraBold" panose="020D0904000000000000" pitchFamily="50" charset="-127"/>
                  <a:ea typeface="나눔고딕 ExtraBold" panose="020D0904000000000000" pitchFamily="50" charset="-127"/>
                </a:rPr>
                <a:t>02</a:t>
              </a:r>
              <a:endParaRPr lang="ko-KR" altLang="en-US" dirty="0">
                <a:latin typeface="나눔고딕 ExtraBold" panose="020D0904000000000000" pitchFamily="50" charset="-127"/>
                <a:ea typeface="나눔고딕 ExtraBold" panose="020D0904000000000000" pitchFamily="50" charset="-127"/>
              </a:endParaRPr>
            </a:p>
          </p:txBody>
        </p:sp>
        <p:sp>
          <p:nvSpPr>
            <p:cNvPr id="9" name="TextBox 8"/>
            <p:cNvSpPr txBox="1"/>
            <p:nvPr/>
          </p:nvSpPr>
          <p:spPr>
            <a:xfrm>
              <a:off x="3828084" y="2182583"/>
              <a:ext cx="1998222" cy="369332"/>
            </a:xfrm>
            <a:prstGeom prst="rect">
              <a:avLst/>
            </a:prstGeom>
            <a:noFill/>
            <a:scene3d>
              <a:camera prst="obliqueTopLeft"/>
              <a:lightRig rig="threePt" dir="t"/>
            </a:scene3d>
          </p:spPr>
          <p:txBody>
            <a:bodyPr wrap="square" rtlCol="0">
              <a:spAutoFit/>
            </a:bodyPr>
            <a:lstStyle/>
            <a:p>
              <a:pPr algn="ctr"/>
              <a:r>
                <a:rPr lang="en-US" altLang="ko-KR" spc="-150" dirty="0">
                  <a:latin typeface="나눔고딕" panose="020D0604000000000000" pitchFamily="50" charset="-127"/>
                  <a:ea typeface="나눔고딕" panose="020D0604000000000000" pitchFamily="50" charset="-127"/>
                </a:rPr>
                <a:t>Data</a:t>
              </a:r>
              <a:endParaRPr lang="ko-KR" altLang="en-US" spc="-150" dirty="0">
                <a:latin typeface="나눔고딕" panose="020D0604000000000000" pitchFamily="50" charset="-127"/>
                <a:ea typeface="나눔고딕" panose="020D0604000000000000" pitchFamily="50" charset="-127"/>
              </a:endParaRPr>
            </a:p>
          </p:txBody>
        </p:sp>
      </p:grpSp>
      <p:pic>
        <p:nvPicPr>
          <p:cNvPr id="2" name="Audio 1">
            <a:hlinkClick r:id="" action="ppaction://media"/>
            <a:extLst>
              <a:ext uri="{FF2B5EF4-FFF2-40B4-BE49-F238E27FC236}">
                <a16:creationId xmlns:a16="http://schemas.microsoft.com/office/drawing/2014/main" id="{ABA334C1-948E-446C-BF24-D329B6A43A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926540961"/>
      </p:ext>
    </p:extLst>
  </p:cSld>
  <p:clrMapOvr>
    <a:masterClrMapping/>
  </p:clrMapOvr>
  <mc:AlternateContent xmlns:mc="http://schemas.openxmlformats.org/markup-compatibility/2006" xmlns:p14="http://schemas.microsoft.com/office/powerpoint/2010/main">
    <mc:Choice Requires="p14">
      <p:transition spd="slow" p14:dur="2000" advTm="3167"/>
    </mc:Choice>
    <mc:Fallback xmlns="">
      <p:transition spd="slow" advTm="3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02</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253916"/>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Data</a:t>
            </a:r>
            <a:endParaRPr lang="ko-KR" altLang="en-US" sz="1050" dirty="0">
              <a:solidFill>
                <a:schemeClr val="bg1"/>
              </a:solidFill>
              <a:latin typeface="나눔고딕" panose="020D0604000000000000" pitchFamily="50" charset="-127"/>
              <a:ea typeface="나눔고딕" panose="020D0604000000000000" pitchFamily="50" charset="-127"/>
            </a:endParaRPr>
          </a:p>
        </p:txBody>
      </p:sp>
      <p:grpSp>
        <p:nvGrpSpPr>
          <p:cNvPr id="4" name="Group 3">
            <a:extLst>
              <a:ext uri="{FF2B5EF4-FFF2-40B4-BE49-F238E27FC236}">
                <a16:creationId xmlns:a16="http://schemas.microsoft.com/office/drawing/2014/main" id="{29D7FCC6-2DFA-4EA7-A634-4D9E76485951}"/>
              </a:ext>
            </a:extLst>
          </p:cNvPr>
          <p:cNvGrpSpPr/>
          <p:nvPr/>
        </p:nvGrpSpPr>
        <p:grpSpPr>
          <a:xfrm>
            <a:off x="4821438" y="826161"/>
            <a:ext cx="3683672" cy="698903"/>
            <a:chOff x="5004048" y="815351"/>
            <a:chExt cx="3683672" cy="698903"/>
          </a:xfrm>
        </p:grpSpPr>
        <p:sp>
          <p:nvSpPr>
            <p:cNvPr id="22" name="TextBox 21"/>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Data</a:t>
              </a:r>
              <a:endParaRPr lang="ko-KR" altLang="en-US" sz="1600" b="1" spc="-150"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BA994E1B-E535-4258-BA04-A800D3CBE695}"/>
                </a:ext>
              </a:extLst>
            </p:cNvPr>
            <p:cNvSpPr txBox="1"/>
            <p:nvPr/>
          </p:nvSpPr>
          <p:spPr>
            <a:xfrm>
              <a:off x="5004048" y="1136458"/>
              <a:ext cx="3683672" cy="377796"/>
            </a:xfrm>
            <a:prstGeom prst="rect">
              <a:avLst/>
            </a:prstGeom>
            <a:noFill/>
            <a:scene3d>
              <a:camera prst="obliqueTopLeft"/>
              <a:lightRig rig="threePt" dir="t"/>
            </a:scene3d>
          </p:spPr>
          <p:txBody>
            <a:bodyPr wrap="square" rtlCol="0">
              <a:spAutoFit/>
            </a:bodyPr>
            <a:lstStyle/>
            <a:p>
              <a:pPr>
                <a:lnSpc>
                  <a:spcPct val="150000"/>
                </a:lnSpc>
              </a:pPr>
              <a:r>
                <a:rPr lang="ko-KR" altLang="en-US" sz="1400" spc="-150" dirty="0">
                  <a:latin typeface="나눔고딕" panose="020D0604000000000000" pitchFamily="50" charset="-127"/>
                  <a:ea typeface="나눔고딕" panose="020D0604000000000000" pitchFamily="50" charset="-127"/>
                </a:rPr>
                <a:t>국립국어원 </a:t>
              </a:r>
              <a:r>
                <a:rPr lang="en-US" altLang="ko-KR" sz="1400" spc="-150" dirty="0">
                  <a:latin typeface="나눔고딕" panose="020D0604000000000000" pitchFamily="50" charset="-127"/>
                  <a:ea typeface="나눔고딕" panose="020D0604000000000000" pitchFamily="50" charset="-127"/>
                </a:rPr>
                <a:t>– </a:t>
              </a:r>
              <a:r>
                <a:rPr lang="ko-KR" altLang="en-US" sz="1400" spc="-150" dirty="0">
                  <a:latin typeface="나눔고딕" panose="020D0604000000000000" pitchFamily="50" charset="-127"/>
                  <a:ea typeface="나눔고딕" panose="020D0604000000000000" pitchFamily="50" charset="-127"/>
                </a:rPr>
                <a:t>한국어 학습용 데이터</a:t>
              </a:r>
              <a:endParaRPr lang="en-US" altLang="ko-KR" sz="1400" spc="-150" dirty="0">
                <a:latin typeface="나눔고딕" panose="020D0604000000000000" pitchFamily="50" charset="-127"/>
                <a:ea typeface="나눔고딕" panose="020D0604000000000000" pitchFamily="50" charset="-127"/>
              </a:endParaRPr>
            </a:p>
          </p:txBody>
        </p:sp>
      </p:grpSp>
      <p:pic>
        <p:nvPicPr>
          <p:cNvPr id="3" name="Picture 2">
            <a:extLst>
              <a:ext uri="{FF2B5EF4-FFF2-40B4-BE49-F238E27FC236}">
                <a16:creationId xmlns:a16="http://schemas.microsoft.com/office/drawing/2014/main" id="{4BAE0E6A-281B-4863-9080-BDABE954E195}"/>
              </a:ext>
            </a:extLst>
          </p:cNvPr>
          <p:cNvPicPr>
            <a:picLocks noChangeAspect="1"/>
          </p:cNvPicPr>
          <p:nvPr/>
        </p:nvPicPr>
        <p:blipFill>
          <a:blip r:embed="rId5"/>
          <a:stretch>
            <a:fillRect/>
          </a:stretch>
        </p:blipFill>
        <p:spPr>
          <a:xfrm>
            <a:off x="502549" y="1014530"/>
            <a:ext cx="3851920" cy="1665153"/>
          </a:xfrm>
          <a:prstGeom prst="rect">
            <a:avLst/>
          </a:prstGeom>
        </p:spPr>
      </p:pic>
      <p:pic>
        <p:nvPicPr>
          <p:cNvPr id="6" name="Picture 5">
            <a:extLst>
              <a:ext uri="{FF2B5EF4-FFF2-40B4-BE49-F238E27FC236}">
                <a16:creationId xmlns:a16="http://schemas.microsoft.com/office/drawing/2014/main" id="{2DEE0272-5440-41D6-9FFC-F532AE7624B7}"/>
              </a:ext>
            </a:extLst>
          </p:cNvPr>
          <p:cNvPicPr>
            <a:picLocks noChangeAspect="1"/>
          </p:cNvPicPr>
          <p:nvPr/>
        </p:nvPicPr>
        <p:blipFill>
          <a:blip r:embed="rId6"/>
          <a:stretch>
            <a:fillRect/>
          </a:stretch>
        </p:blipFill>
        <p:spPr>
          <a:xfrm>
            <a:off x="502548" y="2693611"/>
            <a:ext cx="3851921" cy="2110387"/>
          </a:xfrm>
          <a:prstGeom prst="rect">
            <a:avLst/>
          </a:prstGeom>
        </p:spPr>
      </p:pic>
      <p:grpSp>
        <p:nvGrpSpPr>
          <p:cNvPr id="21" name="Group 20">
            <a:extLst>
              <a:ext uri="{FF2B5EF4-FFF2-40B4-BE49-F238E27FC236}">
                <a16:creationId xmlns:a16="http://schemas.microsoft.com/office/drawing/2014/main" id="{8C47EDCD-2A7C-49C8-83E3-C37BF41DACD5}"/>
              </a:ext>
            </a:extLst>
          </p:cNvPr>
          <p:cNvGrpSpPr/>
          <p:nvPr/>
        </p:nvGrpSpPr>
        <p:grpSpPr>
          <a:xfrm>
            <a:off x="4821438" y="1723327"/>
            <a:ext cx="3683672" cy="1345234"/>
            <a:chOff x="5004048" y="815351"/>
            <a:chExt cx="3683672" cy="1345234"/>
          </a:xfrm>
        </p:grpSpPr>
        <p:sp>
          <p:nvSpPr>
            <p:cNvPr id="23" name="TextBox 22">
              <a:extLst>
                <a:ext uri="{FF2B5EF4-FFF2-40B4-BE49-F238E27FC236}">
                  <a16:creationId xmlns:a16="http://schemas.microsoft.com/office/drawing/2014/main" id="{FDB14E5B-8AC7-4E56-A804-0F20B9BB1BD9}"/>
                </a:ext>
              </a:extLst>
            </p:cNvPr>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Size</a:t>
              </a:r>
              <a:endParaRPr lang="ko-KR" altLang="en-US" sz="1600" b="1" spc="-150"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5BAD5B92-D155-4028-B12F-D0749E4FFBA1}"/>
                </a:ext>
              </a:extLst>
            </p:cNvPr>
            <p:cNvSpPr txBox="1"/>
            <p:nvPr/>
          </p:nvSpPr>
          <p:spPr>
            <a:xfrm>
              <a:off x="5004048" y="1136458"/>
              <a:ext cx="3683672" cy="1024127"/>
            </a:xfrm>
            <a:prstGeom prst="rect">
              <a:avLst/>
            </a:prstGeom>
            <a:noFill/>
            <a:scene3d>
              <a:camera prst="obliqueTopLeft"/>
              <a:lightRig rig="threePt" dir="t"/>
            </a:scene3d>
          </p:spPr>
          <p:txBody>
            <a:bodyPr wrap="square" rtlCol="0">
              <a:spAutoFit/>
            </a:bodyPr>
            <a:lstStyle/>
            <a:p>
              <a:pPr>
                <a:lnSpc>
                  <a:spcPct val="150000"/>
                </a:lnSpc>
              </a:pPr>
              <a:r>
                <a:rPr lang="en-US" altLang="ko-KR" sz="1400" spc="-150" dirty="0">
                  <a:latin typeface="나눔고딕" panose="020D0604000000000000" pitchFamily="50" charset="-127"/>
                  <a:ea typeface="나눔고딕" panose="020D0604000000000000" pitchFamily="50" charset="-127"/>
                </a:rPr>
                <a:t>5965 elements</a:t>
              </a:r>
            </a:p>
            <a:p>
              <a:pPr>
                <a:lnSpc>
                  <a:spcPct val="150000"/>
                </a:lnSpc>
              </a:pPr>
              <a:endParaRPr lang="en-US" altLang="ko-KR" sz="1400" spc="-150" dirty="0">
                <a:latin typeface="나눔고딕" panose="020D0604000000000000" pitchFamily="50" charset="-127"/>
                <a:ea typeface="나눔고딕" panose="020D0604000000000000" pitchFamily="50" charset="-127"/>
              </a:endParaRPr>
            </a:p>
            <a:p>
              <a:pPr>
                <a:lnSpc>
                  <a:spcPct val="150000"/>
                </a:lnSpc>
              </a:pPr>
              <a:r>
                <a:rPr lang="en-US" altLang="ko-KR" sz="1400" spc="-150" dirty="0">
                  <a:latin typeface="나눔고딕" panose="020D0604000000000000" pitchFamily="50" charset="-127"/>
                  <a:ea typeface="나눔고딕" panose="020D0604000000000000" pitchFamily="50" charset="-127"/>
                </a:rPr>
                <a:t>L4 = 4096 elements &lt; 5965 elements</a:t>
              </a:r>
            </a:p>
          </p:txBody>
        </p:sp>
      </p:grpSp>
      <p:pic>
        <p:nvPicPr>
          <p:cNvPr id="2" name="Audio 1">
            <a:hlinkClick r:id="" action="ppaction://media"/>
            <a:extLst>
              <a:ext uri="{FF2B5EF4-FFF2-40B4-BE49-F238E27FC236}">
                <a16:creationId xmlns:a16="http://schemas.microsoft.com/office/drawing/2014/main" id="{2ABCCB77-1285-4C9C-BD49-5423E541F9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993276692"/>
      </p:ext>
    </p:extLst>
  </p:cSld>
  <p:clrMapOvr>
    <a:masterClrMapping/>
  </p:clrMapOvr>
  <mc:AlternateContent xmlns:mc="http://schemas.openxmlformats.org/markup-compatibility/2006" xmlns:p14="http://schemas.microsoft.com/office/powerpoint/2010/main">
    <mc:Choice Requires="p14">
      <p:transition spd="slow" p14:dur="2000" advTm="11132"/>
    </mc:Choice>
    <mc:Fallback xmlns="">
      <p:transition spd="slow" advTm="11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9"/>
          <p:cNvSpPr/>
          <p:nvPr/>
        </p:nvSpPr>
        <p:spPr>
          <a:xfrm>
            <a:off x="190313" y="4912549"/>
            <a:ext cx="8763373"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259632" y="339502"/>
            <a:ext cx="7694054" cy="45719"/>
          </a:xfrm>
          <a:prstGeom prst="roundRect">
            <a:avLst/>
          </a:prstGeom>
          <a:solidFill>
            <a:schemeClr val="tx1">
              <a:lumMod val="50000"/>
              <a:lumOff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23528" y="-164554"/>
            <a:ext cx="720080" cy="10081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5496" y="51470"/>
            <a:ext cx="1296144" cy="400110"/>
          </a:xfrm>
          <a:prstGeom prst="rect">
            <a:avLst/>
          </a:prstGeom>
          <a:noFill/>
          <a:scene3d>
            <a:camera prst="obliqueTopLeft"/>
            <a:lightRig rig="threePt" dir="t"/>
          </a:scene3d>
        </p:spPr>
        <p:txBody>
          <a:bodyPr wrap="square" rtlCol="0">
            <a:spAutoFit/>
          </a:bodyPr>
          <a:lstStyle/>
          <a:p>
            <a:pPr algn="ctr"/>
            <a:r>
              <a:rPr lang="en-US" altLang="ko-KR" sz="2000" dirty="0">
                <a:solidFill>
                  <a:schemeClr val="bg1"/>
                </a:solidFill>
                <a:latin typeface="나눔고딕" panose="020D0604000000000000" pitchFamily="50" charset="-127"/>
                <a:ea typeface="나눔고딕" panose="020D0604000000000000" pitchFamily="50" charset="-127"/>
              </a:rPr>
              <a:t>02</a:t>
            </a:r>
            <a:endParaRPr lang="ko-KR" altLang="en-US" sz="2000" dirty="0">
              <a:solidFill>
                <a:schemeClr val="bg1"/>
              </a:solidFill>
              <a:latin typeface="나눔고딕" panose="020D0604000000000000" pitchFamily="50" charset="-127"/>
              <a:ea typeface="나눔고딕" panose="020D0604000000000000" pitchFamily="50" charset="-127"/>
            </a:endParaRPr>
          </a:p>
        </p:txBody>
      </p:sp>
      <p:sp>
        <p:nvSpPr>
          <p:cNvPr id="18" name="TextBox 17"/>
          <p:cNvSpPr txBox="1"/>
          <p:nvPr/>
        </p:nvSpPr>
        <p:spPr>
          <a:xfrm>
            <a:off x="35496" y="376897"/>
            <a:ext cx="1296144" cy="253916"/>
          </a:xfrm>
          <a:prstGeom prst="rect">
            <a:avLst/>
          </a:prstGeom>
          <a:noFill/>
          <a:scene3d>
            <a:camera prst="obliqueTopLeft"/>
            <a:lightRig rig="threePt" dir="t"/>
          </a:scene3d>
        </p:spPr>
        <p:txBody>
          <a:bodyPr wrap="square" rtlCol="0">
            <a:spAutoFit/>
          </a:bodyPr>
          <a:lstStyle/>
          <a:p>
            <a:pPr algn="ctr"/>
            <a:r>
              <a:rPr lang="en-US" altLang="ko-KR" sz="1050" dirty="0">
                <a:solidFill>
                  <a:schemeClr val="bg1"/>
                </a:solidFill>
                <a:latin typeface="나눔고딕" panose="020D0604000000000000" pitchFamily="50" charset="-127"/>
                <a:ea typeface="나눔고딕" panose="020D0604000000000000" pitchFamily="50" charset="-127"/>
              </a:rPr>
              <a:t>Data</a:t>
            </a:r>
            <a:endParaRPr lang="ko-KR" altLang="en-US" sz="1050" dirty="0">
              <a:solidFill>
                <a:schemeClr val="bg1"/>
              </a:solidFill>
              <a:latin typeface="나눔고딕" panose="020D0604000000000000" pitchFamily="50" charset="-127"/>
              <a:ea typeface="나눔고딕" panose="020D0604000000000000" pitchFamily="50" charset="-127"/>
            </a:endParaRPr>
          </a:p>
        </p:txBody>
      </p:sp>
      <p:grpSp>
        <p:nvGrpSpPr>
          <p:cNvPr id="4" name="Group 3">
            <a:extLst>
              <a:ext uri="{FF2B5EF4-FFF2-40B4-BE49-F238E27FC236}">
                <a16:creationId xmlns:a16="http://schemas.microsoft.com/office/drawing/2014/main" id="{29D7FCC6-2DFA-4EA7-A634-4D9E76485951}"/>
              </a:ext>
            </a:extLst>
          </p:cNvPr>
          <p:cNvGrpSpPr/>
          <p:nvPr/>
        </p:nvGrpSpPr>
        <p:grpSpPr>
          <a:xfrm>
            <a:off x="4821438" y="826161"/>
            <a:ext cx="3683672" cy="698903"/>
            <a:chOff x="5004048" y="815351"/>
            <a:chExt cx="3683672" cy="698903"/>
          </a:xfrm>
        </p:grpSpPr>
        <p:sp>
          <p:nvSpPr>
            <p:cNvPr id="22" name="TextBox 21"/>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Data</a:t>
              </a:r>
              <a:endParaRPr lang="ko-KR" altLang="en-US" sz="1600" b="1" spc="-150"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BA994E1B-E535-4258-BA04-A800D3CBE695}"/>
                </a:ext>
              </a:extLst>
            </p:cNvPr>
            <p:cNvSpPr txBox="1"/>
            <p:nvPr/>
          </p:nvSpPr>
          <p:spPr>
            <a:xfrm>
              <a:off x="5004048" y="1136458"/>
              <a:ext cx="3683672" cy="377796"/>
            </a:xfrm>
            <a:prstGeom prst="rect">
              <a:avLst/>
            </a:prstGeom>
            <a:noFill/>
            <a:scene3d>
              <a:camera prst="obliqueTopLeft"/>
              <a:lightRig rig="threePt" dir="t"/>
            </a:scene3d>
          </p:spPr>
          <p:txBody>
            <a:bodyPr wrap="square" rtlCol="0">
              <a:spAutoFit/>
            </a:bodyPr>
            <a:lstStyle/>
            <a:p>
              <a:pPr>
                <a:lnSpc>
                  <a:spcPct val="150000"/>
                </a:lnSpc>
              </a:pPr>
              <a:r>
                <a:rPr lang="ko-KR" altLang="en-US" sz="1400" spc="-150" dirty="0">
                  <a:latin typeface="나눔고딕" panose="020D0604000000000000" pitchFamily="50" charset="-127"/>
                  <a:ea typeface="나눔고딕" panose="020D0604000000000000" pitchFamily="50" charset="-127"/>
                </a:rPr>
                <a:t>국립국어원 </a:t>
              </a:r>
              <a:r>
                <a:rPr lang="en-US" altLang="ko-KR" sz="1400" spc="-150" dirty="0">
                  <a:latin typeface="나눔고딕" panose="020D0604000000000000" pitchFamily="50" charset="-127"/>
                  <a:ea typeface="나눔고딕" panose="020D0604000000000000" pitchFamily="50" charset="-127"/>
                </a:rPr>
                <a:t>– </a:t>
              </a:r>
              <a:r>
                <a:rPr lang="ko-KR" altLang="en-US" sz="1400" spc="-150" dirty="0">
                  <a:latin typeface="나눔고딕" panose="020D0604000000000000" pitchFamily="50" charset="-127"/>
                  <a:ea typeface="나눔고딕" panose="020D0604000000000000" pitchFamily="50" charset="-127"/>
                </a:rPr>
                <a:t>한국어 학습용 데이터</a:t>
              </a:r>
              <a:endParaRPr lang="en-US" altLang="ko-KR" sz="1400" spc="-150" dirty="0">
                <a:latin typeface="나눔고딕" panose="020D0604000000000000" pitchFamily="50" charset="-127"/>
                <a:ea typeface="나눔고딕" panose="020D0604000000000000" pitchFamily="50" charset="-127"/>
              </a:endParaRPr>
            </a:p>
          </p:txBody>
        </p:sp>
      </p:grpSp>
      <p:grpSp>
        <p:nvGrpSpPr>
          <p:cNvPr id="21" name="Group 20">
            <a:extLst>
              <a:ext uri="{FF2B5EF4-FFF2-40B4-BE49-F238E27FC236}">
                <a16:creationId xmlns:a16="http://schemas.microsoft.com/office/drawing/2014/main" id="{8C47EDCD-2A7C-49C8-83E3-C37BF41DACD5}"/>
              </a:ext>
            </a:extLst>
          </p:cNvPr>
          <p:cNvGrpSpPr/>
          <p:nvPr/>
        </p:nvGrpSpPr>
        <p:grpSpPr>
          <a:xfrm>
            <a:off x="4821438" y="1723327"/>
            <a:ext cx="3683672" cy="1345234"/>
            <a:chOff x="5004048" y="815351"/>
            <a:chExt cx="3683672" cy="1345234"/>
          </a:xfrm>
        </p:grpSpPr>
        <p:sp>
          <p:nvSpPr>
            <p:cNvPr id="23" name="TextBox 22">
              <a:extLst>
                <a:ext uri="{FF2B5EF4-FFF2-40B4-BE49-F238E27FC236}">
                  <a16:creationId xmlns:a16="http://schemas.microsoft.com/office/drawing/2014/main" id="{FDB14E5B-8AC7-4E56-A804-0F20B9BB1BD9}"/>
                </a:ext>
              </a:extLst>
            </p:cNvPr>
            <p:cNvSpPr txBox="1"/>
            <p:nvPr/>
          </p:nvSpPr>
          <p:spPr>
            <a:xfrm>
              <a:off x="5004048" y="815351"/>
              <a:ext cx="3683672" cy="338554"/>
            </a:xfrm>
            <a:prstGeom prst="rect">
              <a:avLst/>
            </a:prstGeom>
            <a:noFill/>
            <a:scene3d>
              <a:camera prst="obliqueTopLeft"/>
              <a:lightRig rig="threePt" dir="t"/>
            </a:scene3d>
          </p:spPr>
          <p:txBody>
            <a:bodyPr wrap="square" rtlCol="0">
              <a:spAutoFit/>
            </a:bodyPr>
            <a:lstStyle/>
            <a:p>
              <a:r>
                <a:rPr lang="en-US" altLang="ko-KR" sz="1600" b="1" spc="-150" dirty="0">
                  <a:latin typeface="나눔고딕" panose="020D0604000000000000" pitchFamily="50" charset="-127"/>
                  <a:ea typeface="나눔고딕" panose="020D0604000000000000" pitchFamily="50" charset="-127"/>
                </a:rPr>
                <a:t>Size</a:t>
              </a:r>
              <a:endParaRPr lang="ko-KR" altLang="en-US" sz="1600" b="1" spc="-150"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5BAD5B92-D155-4028-B12F-D0749E4FFBA1}"/>
                </a:ext>
              </a:extLst>
            </p:cNvPr>
            <p:cNvSpPr txBox="1"/>
            <p:nvPr/>
          </p:nvSpPr>
          <p:spPr>
            <a:xfrm>
              <a:off x="5004048" y="1136458"/>
              <a:ext cx="3683672" cy="1024127"/>
            </a:xfrm>
            <a:prstGeom prst="rect">
              <a:avLst/>
            </a:prstGeom>
            <a:noFill/>
            <a:scene3d>
              <a:camera prst="obliqueTopLeft"/>
              <a:lightRig rig="threePt" dir="t"/>
            </a:scene3d>
          </p:spPr>
          <p:txBody>
            <a:bodyPr wrap="square" rtlCol="0">
              <a:spAutoFit/>
            </a:bodyPr>
            <a:lstStyle/>
            <a:p>
              <a:pPr>
                <a:lnSpc>
                  <a:spcPct val="150000"/>
                </a:lnSpc>
              </a:pPr>
              <a:r>
                <a:rPr lang="en-US" altLang="ko-KR" sz="1400" spc="-150" dirty="0">
                  <a:latin typeface="나눔고딕" panose="020D0604000000000000" pitchFamily="50" charset="-127"/>
                  <a:ea typeface="나눔고딕" panose="020D0604000000000000" pitchFamily="50" charset="-127"/>
                </a:rPr>
                <a:t>5965 elements</a:t>
              </a:r>
            </a:p>
            <a:p>
              <a:pPr>
                <a:lnSpc>
                  <a:spcPct val="150000"/>
                </a:lnSpc>
              </a:pPr>
              <a:endParaRPr lang="en-US" altLang="ko-KR" sz="1400" spc="-150" dirty="0">
                <a:latin typeface="나눔고딕" panose="020D0604000000000000" pitchFamily="50" charset="-127"/>
                <a:ea typeface="나눔고딕" panose="020D0604000000000000" pitchFamily="50" charset="-127"/>
              </a:endParaRPr>
            </a:p>
            <a:p>
              <a:pPr>
                <a:lnSpc>
                  <a:spcPct val="150000"/>
                </a:lnSpc>
              </a:pPr>
              <a:r>
                <a:rPr lang="en-US" altLang="ko-KR" sz="1400" spc="-150" dirty="0">
                  <a:latin typeface="나눔고딕" panose="020D0604000000000000" pitchFamily="50" charset="-127"/>
                  <a:ea typeface="나눔고딕" panose="020D0604000000000000" pitchFamily="50" charset="-127"/>
                </a:rPr>
                <a:t>L4 = 4096 elements &lt; 5965 elements</a:t>
              </a:r>
            </a:p>
          </p:txBody>
        </p:sp>
      </p:grpSp>
      <p:pic>
        <p:nvPicPr>
          <p:cNvPr id="5" name="Picture 4">
            <a:extLst>
              <a:ext uri="{FF2B5EF4-FFF2-40B4-BE49-F238E27FC236}">
                <a16:creationId xmlns:a16="http://schemas.microsoft.com/office/drawing/2014/main" id="{BD9C35E9-C078-40AF-BD5C-397E361F8AFF}"/>
              </a:ext>
            </a:extLst>
          </p:cNvPr>
          <p:cNvPicPr>
            <a:picLocks noChangeAspect="1"/>
          </p:cNvPicPr>
          <p:nvPr/>
        </p:nvPicPr>
        <p:blipFill>
          <a:blip r:embed="rId5"/>
          <a:stretch>
            <a:fillRect/>
          </a:stretch>
        </p:blipFill>
        <p:spPr>
          <a:xfrm>
            <a:off x="1122918" y="995438"/>
            <a:ext cx="3199645" cy="3592897"/>
          </a:xfrm>
          <a:prstGeom prst="rect">
            <a:avLst/>
          </a:prstGeom>
        </p:spPr>
      </p:pic>
      <p:pic>
        <p:nvPicPr>
          <p:cNvPr id="2" name="Audio 1">
            <a:hlinkClick r:id="" action="ppaction://media"/>
            <a:extLst>
              <a:ext uri="{FF2B5EF4-FFF2-40B4-BE49-F238E27FC236}">
                <a16:creationId xmlns:a16="http://schemas.microsoft.com/office/drawing/2014/main" id="{60A5B101-18A0-482A-BE03-572EA5BFC1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71783958"/>
      </p:ext>
    </p:extLst>
  </p:cSld>
  <p:clrMapOvr>
    <a:masterClrMapping/>
  </p:clrMapOvr>
  <mc:AlternateContent xmlns:mc="http://schemas.openxmlformats.org/markup-compatibility/2006" xmlns:p14="http://schemas.microsoft.com/office/powerpoint/2010/main">
    <mc:Choice Requires="p14">
      <p:transition spd="slow" p14:dur="2000" advTm="13390"/>
    </mc:Choice>
    <mc:Fallback xmlns="">
      <p:transition spd="slow" advTm="13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TotalTime>
  <Words>1298</Words>
  <Application>Microsoft Office PowerPoint</Application>
  <PresentationFormat>화면 슬라이드 쇼(16:9)</PresentationFormat>
  <Paragraphs>188</Paragraphs>
  <Slides>19</Slides>
  <Notes>18</Notes>
  <HiddenSlides>0</HiddenSlides>
  <MMClips>19</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19</vt:i4>
      </vt:variant>
    </vt:vector>
  </HeadingPairs>
  <TitlesOfParts>
    <vt:vector size="26" baseType="lpstr">
      <vt:lpstr>Noto Sans</vt:lpstr>
      <vt:lpstr>나눔고딕</vt:lpstr>
      <vt:lpstr>Helvetica</vt:lpstr>
      <vt:lpstr>맑은 고딕</vt:lpstr>
      <vt:lpstr>Arial</vt:lpstr>
      <vt:lpstr>나눔고딕 ExtraBold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PI YUJIN</cp:lastModifiedBy>
  <cp:revision>41</cp:revision>
  <dcterms:created xsi:type="dcterms:W3CDTF">2006-10-05T04:04:58Z</dcterms:created>
  <dcterms:modified xsi:type="dcterms:W3CDTF">2021-12-13T10:08:11Z</dcterms:modified>
</cp:coreProperties>
</file>